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0" r:id="rId3"/>
    <p:sldId id="267" r:id="rId4"/>
    <p:sldId id="258" r:id="rId5"/>
    <p:sldId id="759" r:id="rId6"/>
    <p:sldId id="758" r:id="rId7"/>
    <p:sldId id="760" r:id="rId8"/>
    <p:sldId id="761" r:id="rId9"/>
    <p:sldId id="755" r:id="rId10"/>
    <p:sldId id="762" r:id="rId11"/>
    <p:sldId id="763" r:id="rId12"/>
    <p:sldId id="764" r:id="rId13"/>
    <p:sldId id="765" r:id="rId14"/>
    <p:sldId id="766" r:id="rId15"/>
    <p:sldId id="767" r:id="rId16"/>
    <p:sldId id="768" r:id="rId17"/>
    <p:sldId id="769" r:id="rId18"/>
    <p:sldId id="770" r:id="rId19"/>
    <p:sldId id="771" r:id="rId20"/>
    <p:sldId id="772" r:id="rId21"/>
    <p:sldId id="773" r:id="rId22"/>
    <p:sldId id="774" r:id="rId23"/>
    <p:sldId id="775" r:id="rId24"/>
    <p:sldId id="776" r:id="rId25"/>
    <p:sldId id="777" r:id="rId26"/>
    <p:sldId id="778" r:id="rId27"/>
    <p:sldId id="779" r:id="rId28"/>
    <p:sldId id="780" r:id="rId29"/>
    <p:sldId id="781" r:id="rId30"/>
    <p:sldId id="259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800"/>
    <a:srgbClr val="FF9900"/>
    <a:srgbClr val="F39700"/>
    <a:srgbClr val="F39800"/>
    <a:srgbClr val="B60005"/>
    <a:srgbClr val="E60012"/>
    <a:srgbClr val="00FB92"/>
    <a:srgbClr val="EA5514"/>
    <a:srgbClr val="F8B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75"/>
    <p:restoredTop sz="94698"/>
  </p:normalViewPr>
  <p:slideViewPr>
    <p:cSldViewPr snapToGrid="0" snapToObjects="1">
      <p:cViewPr varScale="1">
        <p:scale>
          <a:sx n="99" d="100"/>
          <a:sy n="99" d="100"/>
        </p:scale>
        <p:origin x="176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9" d="100"/>
          <a:sy n="109" d="100"/>
        </p:scale>
        <p:origin x="415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BDFA2-F881-3747-901D-54097C1FCB0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4C3C7-1A7A-0C43-B1E1-901DDA5D3B0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6874A-3061-D74B-99B1-CBD3A90F7EF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C97A9-9823-1747-9F23-E8BB25D30F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 6"/>
          <p:cNvGrpSpPr/>
          <p:nvPr userDrawn="1"/>
        </p:nvGrpSpPr>
        <p:grpSpPr>
          <a:xfrm>
            <a:off x="-19050" y="487400"/>
            <a:ext cx="12192000" cy="6445522"/>
            <a:chOff x="0" y="404215"/>
            <a:chExt cx="12192000" cy="6445522"/>
          </a:xfrm>
        </p:grpSpPr>
        <p:sp>
          <p:nvSpPr>
            <p:cNvPr id="21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914945" y="5410547"/>
            <a:ext cx="8362110" cy="881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0" y="1777412"/>
            <a:ext cx="12192000" cy="2907799"/>
            <a:chOff x="3075300" y="1662434"/>
            <a:chExt cx="10416433" cy="1092199"/>
          </a:xfrm>
        </p:grpSpPr>
        <p:sp>
          <p:nvSpPr>
            <p:cNvPr id="12" name="矩形 11"/>
            <p:cNvSpPr/>
            <p:nvPr/>
          </p:nvSpPr>
          <p:spPr>
            <a:xfrm>
              <a:off x="3075300" y="1662434"/>
              <a:ext cx="10416433" cy="1092199"/>
            </a:xfrm>
            <a:prstGeom prst="rect">
              <a:avLst/>
            </a:prstGeom>
            <a:gradFill>
              <a:gsLst>
                <a:gs pos="0">
                  <a:srgbClr val="FF9900"/>
                </a:gs>
                <a:gs pos="100000">
                  <a:srgbClr val="FF6600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AutoShape 16"/>
            <p:cNvSpPr>
              <a:spLocks noChangeAspect="1" noChangeArrowheads="1" noTextEdit="1"/>
            </p:cNvSpPr>
            <p:nvPr/>
          </p:nvSpPr>
          <p:spPr bwMode="auto">
            <a:xfrm>
              <a:off x="7347997" y="1669511"/>
              <a:ext cx="4291312" cy="875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标题 1"/>
          <p:cNvSpPr>
            <a:spLocks noGrp="1"/>
          </p:cNvSpPr>
          <p:nvPr>
            <p:ph type="ctrTitle"/>
          </p:nvPr>
        </p:nvSpPr>
        <p:spPr>
          <a:xfrm>
            <a:off x="1914945" y="2072957"/>
            <a:ext cx="8362110" cy="23167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18" name="组 17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19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4697" y="280003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14605" y="0"/>
            <a:ext cx="12206605" cy="6844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16151"/>
            <a:ext cx="9189720" cy="6048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5" name="组 18"/>
          <p:cNvGrpSpPr/>
          <p:nvPr userDrawn="1"/>
        </p:nvGrpSpPr>
        <p:grpSpPr>
          <a:xfrm>
            <a:off x="144000" y="693000"/>
            <a:ext cx="11903710" cy="76200"/>
            <a:chOff x="0" y="849815"/>
            <a:chExt cx="10732770" cy="405027"/>
          </a:xfrm>
          <a:effectLst/>
        </p:grpSpPr>
        <p:sp>
          <p:nvSpPr>
            <p:cNvPr id="6" name="矩形 5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sp>
          <p:nvSpPr>
            <p:cNvPr id="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1029" name="Picture 8" descr="C:\Users\Administrator\Desktop\90161384414758198_副本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33455" y="55245"/>
            <a:ext cx="603250" cy="608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2606" y="742492"/>
            <a:ext cx="7972024" cy="5162322"/>
          </a:xfrm>
          <a:prstGeom prst="rect">
            <a:avLst/>
          </a:prstGeom>
        </p:spPr>
      </p:pic>
      <p:grpSp>
        <p:nvGrpSpPr>
          <p:cNvPr id="7" name="Group 220"/>
          <p:cNvGrpSpPr>
            <a:grpSpLocks noChangeAspect="1"/>
          </p:cNvGrpSpPr>
          <p:nvPr userDrawn="1"/>
        </p:nvGrpSpPr>
        <p:grpSpPr bwMode="auto">
          <a:xfrm>
            <a:off x="3792129" y="2342686"/>
            <a:ext cx="4072978" cy="660333"/>
            <a:chOff x="272" y="2300"/>
            <a:chExt cx="3670" cy="595"/>
          </a:xfrm>
        </p:grpSpPr>
        <p:sp>
          <p:nvSpPr>
            <p:cNvPr id="8" name="AutoShape 219"/>
            <p:cNvSpPr>
              <a:spLocks noChangeAspect="1" noChangeArrowheads="1" noTextEdit="1"/>
            </p:cNvSpPr>
            <p:nvPr/>
          </p:nvSpPr>
          <p:spPr bwMode="auto">
            <a:xfrm>
              <a:off x="272" y="2300"/>
              <a:ext cx="367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21"/>
            <p:cNvSpPr>
              <a:spLocks noEditPoints="1"/>
            </p:cNvSpPr>
            <p:nvPr/>
          </p:nvSpPr>
          <p:spPr bwMode="auto">
            <a:xfrm>
              <a:off x="1140" y="2298"/>
              <a:ext cx="284" cy="423"/>
            </a:xfrm>
            <a:custGeom>
              <a:avLst/>
              <a:gdLst>
                <a:gd name="T0" fmla="*/ 84 w 120"/>
                <a:gd name="T1" fmla="*/ 1 h 177"/>
                <a:gd name="T2" fmla="*/ 103 w 120"/>
                <a:gd name="T3" fmla="*/ 19 h 177"/>
                <a:gd name="T4" fmla="*/ 97 w 120"/>
                <a:gd name="T5" fmla="*/ 26 h 177"/>
                <a:gd name="T6" fmla="*/ 81 w 120"/>
                <a:gd name="T7" fmla="*/ 42 h 177"/>
                <a:gd name="T8" fmla="*/ 98 w 120"/>
                <a:gd name="T9" fmla="*/ 51 h 177"/>
                <a:gd name="T10" fmla="*/ 99 w 120"/>
                <a:gd name="T11" fmla="*/ 62 h 177"/>
                <a:gd name="T12" fmla="*/ 93 w 120"/>
                <a:gd name="T13" fmla="*/ 79 h 177"/>
                <a:gd name="T14" fmla="*/ 116 w 120"/>
                <a:gd name="T15" fmla="*/ 87 h 177"/>
                <a:gd name="T16" fmla="*/ 117 w 120"/>
                <a:gd name="T17" fmla="*/ 101 h 177"/>
                <a:gd name="T18" fmla="*/ 97 w 120"/>
                <a:gd name="T19" fmla="*/ 101 h 177"/>
                <a:gd name="T20" fmla="*/ 94 w 120"/>
                <a:gd name="T21" fmla="*/ 131 h 177"/>
                <a:gd name="T22" fmla="*/ 92 w 120"/>
                <a:gd name="T23" fmla="*/ 157 h 177"/>
                <a:gd name="T24" fmla="*/ 87 w 120"/>
                <a:gd name="T25" fmla="*/ 169 h 177"/>
                <a:gd name="T26" fmla="*/ 79 w 120"/>
                <a:gd name="T27" fmla="*/ 176 h 177"/>
                <a:gd name="T28" fmla="*/ 72 w 120"/>
                <a:gd name="T29" fmla="*/ 148 h 177"/>
                <a:gd name="T30" fmla="*/ 54 w 120"/>
                <a:gd name="T31" fmla="*/ 110 h 177"/>
                <a:gd name="T32" fmla="*/ 49 w 120"/>
                <a:gd name="T33" fmla="*/ 121 h 177"/>
                <a:gd name="T34" fmla="*/ 46 w 120"/>
                <a:gd name="T35" fmla="*/ 131 h 177"/>
                <a:gd name="T36" fmla="*/ 34 w 120"/>
                <a:gd name="T37" fmla="*/ 145 h 177"/>
                <a:gd name="T38" fmla="*/ 27 w 120"/>
                <a:gd name="T39" fmla="*/ 121 h 177"/>
                <a:gd name="T40" fmla="*/ 4 w 120"/>
                <a:gd name="T41" fmla="*/ 105 h 177"/>
                <a:gd name="T42" fmla="*/ 26 w 120"/>
                <a:gd name="T43" fmla="*/ 90 h 177"/>
                <a:gd name="T44" fmla="*/ 24 w 120"/>
                <a:gd name="T45" fmla="*/ 80 h 177"/>
                <a:gd name="T46" fmla="*/ 15 w 120"/>
                <a:gd name="T47" fmla="*/ 68 h 177"/>
                <a:gd name="T48" fmla="*/ 32 w 120"/>
                <a:gd name="T49" fmla="*/ 53 h 177"/>
                <a:gd name="T50" fmla="*/ 47 w 120"/>
                <a:gd name="T51" fmla="*/ 47 h 177"/>
                <a:gd name="T52" fmla="*/ 54 w 120"/>
                <a:gd name="T53" fmla="*/ 40 h 177"/>
                <a:gd name="T54" fmla="*/ 63 w 120"/>
                <a:gd name="T55" fmla="*/ 32 h 177"/>
                <a:gd name="T56" fmla="*/ 81 w 120"/>
                <a:gd name="T57" fmla="*/ 10 h 177"/>
                <a:gd name="T58" fmla="*/ 81 w 120"/>
                <a:gd name="T59" fmla="*/ 1 h 177"/>
                <a:gd name="T60" fmla="*/ 53 w 120"/>
                <a:gd name="T61" fmla="*/ 87 h 177"/>
                <a:gd name="T62" fmla="*/ 73 w 120"/>
                <a:gd name="T63" fmla="*/ 74 h 177"/>
                <a:gd name="T64" fmla="*/ 27 w 120"/>
                <a:gd name="T65" fmla="*/ 93 h 177"/>
                <a:gd name="T66" fmla="*/ 20 w 120"/>
                <a:gd name="T67" fmla="*/ 100 h 177"/>
                <a:gd name="T68" fmla="*/ 49 w 120"/>
                <a:gd name="T69" fmla="*/ 10 h 177"/>
                <a:gd name="T70" fmla="*/ 21 w 120"/>
                <a:gd name="T71" fmla="*/ 32 h 177"/>
                <a:gd name="T72" fmla="*/ 33 w 120"/>
                <a:gd name="T73" fmla="*/ 43 h 177"/>
                <a:gd name="T74" fmla="*/ 50 w 120"/>
                <a:gd name="T75" fmla="*/ 31 h 177"/>
                <a:gd name="T76" fmla="*/ 49 w 120"/>
                <a:gd name="T77" fmla="*/ 18 h 177"/>
                <a:gd name="T78" fmla="*/ 52 w 120"/>
                <a:gd name="T79" fmla="*/ 13 h 177"/>
                <a:gd name="T80" fmla="*/ 49 w 120"/>
                <a:gd name="T81" fmla="*/ 1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77">
                  <a:moveTo>
                    <a:pt x="81" y="1"/>
                  </a:moveTo>
                  <a:cubicBezTo>
                    <a:pt x="82" y="1"/>
                    <a:pt x="83" y="1"/>
                    <a:pt x="84" y="1"/>
                  </a:cubicBezTo>
                  <a:cubicBezTo>
                    <a:pt x="94" y="0"/>
                    <a:pt x="100" y="6"/>
                    <a:pt x="103" y="12"/>
                  </a:cubicBezTo>
                  <a:cubicBezTo>
                    <a:pt x="104" y="15"/>
                    <a:pt x="104" y="16"/>
                    <a:pt x="103" y="19"/>
                  </a:cubicBezTo>
                  <a:cubicBezTo>
                    <a:pt x="102" y="20"/>
                    <a:pt x="101" y="21"/>
                    <a:pt x="99" y="22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6" y="28"/>
                    <a:pt x="93" y="29"/>
                    <a:pt x="91" y="30"/>
                  </a:cubicBezTo>
                  <a:cubicBezTo>
                    <a:pt x="87" y="33"/>
                    <a:pt x="85" y="39"/>
                    <a:pt x="81" y="42"/>
                  </a:cubicBezTo>
                  <a:cubicBezTo>
                    <a:pt x="85" y="42"/>
                    <a:pt x="88" y="41"/>
                    <a:pt x="91" y="42"/>
                  </a:cubicBezTo>
                  <a:cubicBezTo>
                    <a:pt x="95" y="43"/>
                    <a:pt x="96" y="47"/>
                    <a:pt x="98" y="51"/>
                  </a:cubicBezTo>
                  <a:cubicBezTo>
                    <a:pt x="99" y="53"/>
                    <a:pt x="101" y="55"/>
                    <a:pt x="101" y="56"/>
                  </a:cubicBezTo>
                  <a:cubicBezTo>
                    <a:pt x="101" y="58"/>
                    <a:pt x="99" y="61"/>
                    <a:pt x="99" y="62"/>
                  </a:cubicBezTo>
                  <a:cubicBezTo>
                    <a:pt x="96" y="66"/>
                    <a:pt x="91" y="66"/>
                    <a:pt x="87" y="68"/>
                  </a:cubicBezTo>
                  <a:cubicBezTo>
                    <a:pt x="89" y="72"/>
                    <a:pt x="90" y="77"/>
                    <a:pt x="93" y="79"/>
                  </a:cubicBezTo>
                  <a:cubicBezTo>
                    <a:pt x="99" y="80"/>
                    <a:pt x="106" y="79"/>
                    <a:pt x="113" y="80"/>
                  </a:cubicBezTo>
                  <a:cubicBezTo>
                    <a:pt x="114" y="82"/>
                    <a:pt x="116" y="84"/>
                    <a:pt x="116" y="87"/>
                  </a:cubicBezTo>
                  <a:cubicBezTo>
                    <a:pt x="118" y="89"/>
                    <a:pt x="120" y="92"/>
                    <a:pt x="120" y="95"/>
                  </a:cubicBezTo>
                  <a:cubicBezTo>
                    <a:pt x="120" y="97"/>
                    <a:pt x="117" y="100"/>
                    <a:pt x="117" y="101"/>
                  </a:cubicBezTo>
                  <a:cubicBezTo>
                    <a:pt x="113" y="104"/>
                    <a:pt x="109" y="103"/>
                    <a:pt x="105" y="100"/>
                  </a:cubicBezTo>
                  <a:cubicBezTo>
                    <a:pt x="102" y="100"/>
                    <a:pt x="100" y="100"/>
                    <a:pt x="97" y="101"/>
                  </a:cubicBezTo>
                  <a:cubicBezTo>
                    <a:pt x="95" y="105"/>
                    <a:pt x="95" y="110"/>
                    <a:pt x="95" y="115"/>
                  </a:cubicBezTo>
                  <a:cubicBezTo>
                    <a:pt x="95" y="120"/>
                    <a:pt x="94" y="126"/>
                    <a:pt x="94" y="131"/>
                  </a:cubicBezTo>
                  <a:cubicBezTo>
                    <a:pt x="94" y="133"/>
                    <a:pt x="95" y="135"/>
                    <a:pt x="95" y="138"/>
                  </a:cubicBezTo>
                  <a:cubicBezTo>
                    <a:pt x="94" y="144"/>
                    <a:pt x="92" y="151"/>
                    <a:pt x="92" y="157"/>
                  </a:cubicBezTo>
                  <a:cubicBezTo>
                    <a:pt x="92" y="159"/>
                    <a:pt x="92" y="161"/>
                    <a:pt x="92" y="162"/>
                  </a:cubicBezTo>
                  <a:cubicBezTo>
                    <a:pt x="91" y="165"/>
                    <a:pt x="89" y="166"/>
                    <a:pt x="87" y="169"/>
                  </a:cubicBezTo>
                  <a:cubicBezTo>
                    <a:pt x="87" y="170"/>
                    <a:pt x="87" y="171"/>
                    <a:pt x="86" y="172"/>
                  </a:cubicBezTo>
                  <a:cubicBezTo>
                    <a:pt x="85" y="175"/>
                    <a:pt x="83" y="175"/>
                    <a:pt x="79" y="176"/>
                  </a:cubicBezTo>
                  <a:cubicBezTo>
                    <a:pt x="75" y="177"/>
                    <a:pt x="73" y="177"/>
                    <a:pt x="69" y="176"/>
                  </a:cubicBezTo>
                  <a:cubicBezTo>
                    <a:pt x="64" y="167"/>
                    <a:pt x="71" y="156"/>
                    <a:pt x="72" y="148"/>
                  </a:cubicBezTo>
                  <a:cubicBezTo>
                    <a:pt x="74" y="136"/>
                    <a:pt x="74" y="119"/>
                    <a:pt x="74" y="107"/>
                  </a:cubicBezTo>
                  <a:cubicBezTo>
                    <a:pt x="68" y="107"/>
                    <a:pt x="60" y="109"/>
                    <a:pt x="54" y="110"/>
                  </a:cubicBezTo>
                  <a:cubicBezTo>
                    <a:pt x="53" y="111"/>
                    <a:pt x="52" y="113"/>
                    <a:pt x="51" y="115"/>
                  </a:cubicBezTo>
                  <a:cubicBezTo>
                    <a:pt x="51" y="117"/>
                    <a:pt x="49" y="119"/>
                    <a:pt x="49" y="121"/>
                  </a:cubicBezTo>
                  <a:cubicBezTo>
                    <a:pt x="49" y="122"/>
                    <a:pt x="49" y="124"/>
                    <a:pt x="49" y="125"/>
                  </a:cubicBezTo>
                  <a:cubicBezTo>
                    <a:pt x="48" y="127"/>
                    <a:pt x="46" y="129"/>
                    <a:pt x="46" y="131"/>
                  </a:cubicBezTo>
                  <a:cubicBezTo>
                    <a:pt x="46" y="134"/>
                    <a:pt x="48" y="136"/>
                    <a:pt x="47" y="139"/>
                  </a:cubicBezTo>
                  <a:cubicBezTo>
                    <a:pt x="40" y="139"/>
                    <a:pt x="38" y="144"/>
                    <a:pt x="34" y="145"/>
                  </a:cubicBezTo>
                  <a:cubicBezTo>
                    <a:pt x="32" y="145"/>
                    <a:pt x="31" y="142"/>
                    <a:pt x="31" y="141"/>
                  </a:cubicBezTo>
                  <a:cubicBezTo>
                    <a:pt x="28" y="135"/>
                    <a:pt x="28" y="128"/>
                    <a:pt x="27" y="121"/>
                  </a:cubicBezTo>
                  <a:cubicBezTo>
                    <a:pt x="18" y="123"/>
                    <a:pt x="1" y="129"/>
                    <a:pt x="0" y="117"/>
                  </a:cubicBezTo>
                  <a:cubicBezTo>
                    <a:pt x="0" y="114"/>
                    <a:pt x="2" y="107"/>
                    <a:pt x="4" y="105"/>
                  </a:cubicBezTo>
                  <a:cubicBezTo>
                    <a:pt x="5" y="104"/>
                    <a:pt x="8" y="103"/>
                    <a:pt x="10" y="102"/>
                  </a:cubicBezTo>
                  <a:cubicBezTo>
                    <a:pt x="16" y="99"/>
                    <a:pt x="20" y="93"/>
                    <a:pt x="26" y="90"/>
                  </a:cubicBezTo>
                  <a:cubicBezTo>
                    <a:pt x="28" y="88"/>
                    <a:pt x="28" y="85"/>
                    <a:pt x="29" y="82"/>
                  </a:cubicBezTo>
                  <a:cubicBezTo>
                    <a:pt x="28" y="80"/>
                    <a:pt x="26" y="81"/>
                    <a:pt x="24" y="80"/>
                  </a:cubicBezTo>
                  <a:cubicBezTo>
                    <a:pt x="22" y="78"/>
                    <a:pt x="21" y="76"/>
                    <a:pt x="20" y="73"/>
                  </a:cubicBezTo>
                  <a:cubicBezTo>
                    <a:pt x="18" y="71"/>
                    <a:pt x="16" y="70"/>
                    <a:pt x="15" y="68"/>
                  </a:cubicBezTo>
                  <a:cubicBezTo>
                    <a:pt x="15" y="63"/>
                    <a:pt x="16" y="60"/>
                    <a:pt x="18" y="58"/>
                  </a:cubicBezTo>
                  <a:cubicBezTo>
                    <a:pt x="25" y="60"/>
                    <a:pt x="28" y="55"/>
                    <a:pt x="32" y="53"/>
                  </a:cubicBezTo>
                  <a:cubicBezTo>
                    <a:pt x="33" y="53"/>
                    <a:pt x="35" y="53"/>
                    <a:pt x="37" y="52"/>
                  </a:cubicBezTo>
                  <a:cubicBezTo>
                    <a:pt x="41" y="51"/>
                    <a:pt x="44" y="49"/>
                    <a:pt x="47" y="47"/>
                  </a:cubicBezTo>
                  <a:cubicBezTo>
                    <a:pt x="47" y="46"/>
                    <a:pt x="48" y="46"/>
                    <a:pt x="49" y="46"/>
                  </a:cubicBezTo>
                  <a:cubicBezTo>
                    <a:pt x="50" y="44"/>
                    <a:pt x="52" y="42"/>
                    <a:pt x="54" y="40"/>
                  </a:cubicBezTo>
                  <a:cubicBezTo>
                    <a:pt x="55" y="39"/>
                    <a:pt x="56" y="39"/>
                    <a:pt x="57" y="38"/>
                  </a:cubicBezTo>
                  <a:cubicBezTo>
                    <a:pt x="59" y="36"/>
                    <a:pt x="61" y="34"/>
                    <a:pt x="63" y="32"/>
                  </a:cubicBezTo>
                  <a:cubicBezTo>
                    <a:pt x="68" y="27"/>
                    <a:pt x="71" y="23"/>
                    <a:pt x="75" y="18"/>
                  </a:cubicBezTo>
                  <a:cubicBezTo>
                    <a:pt x="78" y="15"/>
                    <a:pt x="81" y="11"/>
                    <a:pt x="81" y="10"/>
                  </a:cubicBezTo>
                  <a:cubicBezTo>
                    <a:pt x="81" y="8"/>
                    <a:pt x="79" y="7"/>
                    <a:pt x="79" y="5"/>
                  </a:cubicBezTo>
                  <a:cubicBezTo>
                    <a:pt x="79" y="3"/>
                    <a:pt x="79" y="3"/>
                    <a:pt x="81" y="1"/>
                  </a:cubicBezTo>
                  <a:close/>
                  <a:moveTo>
                    <a:pt x="53" y="81"/>
                  </a:moveTo>
                  <a:cubicBezTo>
                    <a:pt x="53" y="82"/>
                    <a:pt x="52" y="85"/>
                    <a:pt x="53" y="87"/>
                  </a:cubicBezTo>
                  <a:cubicBezTo>
                    <a:pt x="59" y="85"/>
                    <a:pt x="67" y="84"/>
                    <a:pt x="73" y="82"/>
                  </a:cubicBezTo>
                  <a:cubicBezTo>
                    <a:pt x="73" y="79"/>
                    <a:pt x="74" y="77"/>
                    <a:pt x="73" y="74"/>
                  </a:cubicBezTo>
                  <a:cubicBezTo>
                    <a:pt x="66" y="74"/>
                    <a:pt x="56" y="76"/>
                    <a:pt x="53" y="81"/>
                  </a:cubicBezTo>
                  <a:close/>
                  <a:moveTo>
                    <a:pt x="27" y="93"/>
                  </a:moveTo>
                  <a:cubicBezTo>
                    <a:pt x="26" y="93"/>
                    <a:pt x="26" y="92"/>
                    <a:pt x="26" y="93"/>
                  </a:cubicBezTo>
                  <a:cubicBezTo>
                    <a:pt x="23" y="94"/>
                    <a:pt x="20" y="97"/>
                    <a:pt x="20" y="100"/>
                  </a:cubicBezTo>
                  <a:cubicBezTo>
                    <a:pt x="23" y="99"/>
                    <a:pt x="27" y="98"/>
                    <a:pt x="27" y="93"/>
                  </a:cubicBezTo>
                  <a:close/>
                  <a:moveTo>
                    <a:pt x="49" y="10"/>
                  </a:moveTo>
                  <a:cubicBezTo>
                    <a:pt x="42" y="13"/>
                    <a:pt x="35" y="15"/>
                    <a:pt x="29" y="18"/>
                  </a:cubicBezTo>
                  <a:cubicBezTo>
                    <a:pt x="26" y="21"/>
                    <a:pt x="18" y="26"/>
                    <a:pt x="21" y="32"/>
                  </a:cubicBezTo>
                  <a:cubicBezTo>
                    <a:pt x="21" y="32"/>
                    <a:pt x="23" y="35"/>
                    <a:pt x="25" y="36"/>
                  </a:cubicBezTo>
                  <a:cubicBezTo>
                    <a:pt x="27" y="39"/>
                    <a:pt x="30" y="41"/>
                    <a:pt x="33" y="43"/>
                  </a:cubicBezTo>
                  <a:cubicBezTo>
                    <a:pt x="37" y="45"/>
                    <a:pt x="40" y="45"/>
                    <a:pt x="45" y="44"/>
                  </a:cubicBezTo>
                  <a:cubicBezTo>
                    <a:pt x="46" y="39"/>
                    <a:pt x="49" y="36"/>
                    <a:pt x="50" y="31"/>
                  </a:cubicBezTo>
                  <a:cubicBezTo>
                    <a:pt x="46" y="28"/>
                    <a:pt x="48" y="23"/>
                    <a:pt x="51" y="20"/>
                  </a:cubicBezTo>
                  <a:cubicBezTo>
                    <a:pt x="51" y="19"/>
                    <a:pt x="49" y="19"/>
                    <a:pt x="49" y="18"/>
                  </a:cubicBezTo>
                  <a:cubicBezTo>
                    <a:pt x="51" y="15"/>
                    <a:pt x="56" y="16"/>
                    <a:pt x="57" y="12"/>
                  </a:cubicBezTo>
                  <a:cubicBezTo>
                    <a:pt x="55" y="12"/>
                    <a:pt x="53" y="14"/>
                    <a:pt x="52" y="13"/>
                  </a:cubicBezTo>
                  <a:cubicBezTo>
                    <a:pt x="53" y="11"/>
                    <a:pt x="57" y="11"/>
                    <a:pt x="58" y="9"/>
                  </a:cubicBezTo>
                  <a:cubicBezTo>
                    <a:pt x="55" y="7"/>
                    <a:pt x="52" y="9"/>
                    <a:pt x="4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22"/>
            <p:cNvSpPr>
              <a:spLocks noEditPoints="1"/>
            </p:cNvSpPr>
            <p:nvPr/>
          </p:nvSpPr>
          <p:spPr bwMode="auto">
            <a:xfrm>
              <a:off x="1484" y="2300"/>
              <a:ext cx="385" cy="399"/>
            </a:xfrm>
            <a:custGeom>
              <a:avLst/>
              <a:gdLst>
                <a:gd name="T0" fmla="*/ 149 w 163"/>
                <a:gd name="T1" fmla="*/ 157 h 167"/>
                <a:gd name="T2" fmla="*/ 113 w 163"/>
                <a:gd name="T3" fmla="*/ 165 h 167"/>
                <a:gd name="T4" fmla="*/ 85 w 163"/>
                <a:gd name="T5" fmla="*/ 161 h 167"/>
                <a:gd name="T6" fmla="*/ 68 w 163"/>
                <a:gd name="T7" fmla="*/ 157 h 167"/>
                <a:gd name="T8" fmla="*/ 52 w 163"/>
                <a:gd name="T9" fmla="*/ 158 h 167"/>
                <a:gd name="T10" fmla="*/ 39 w 163"/>
                <a:gd name="T11" fmla="*/ 160 h 167"/>
                <a:gd name="T12" fmla="*/ 14 w 163"/>
                <a:gd name="T13" fmla="*/ 156 h 167"/>
                <a:gd name="T14" fmla="*/ 3 w 163"/>
                <a:gd name="T15" fmla="*/ 141 h 167"/>
                <a:gd name="T16" fmla="*/ 28 w 163"/>
                <a:gd name="T17" fmla="*/ 129 h 167"/>
                <a:gd name="T18" fmla="*/ 20 w 163"/>
                <a:gd name="T19" fmla="*/ 118 h 167"/>
                <a:gd name="T20" fmla="*/ 13 w 163"/>
                <a:gd name="T21" fmla="*/ 93 h 167"/>
                <a:gd name="T22" fmla="*/ 7 w 163"/>
                <a:gd name="T23" fmla="*/ 78 h 167"/>
                <a:gd name="T24" fmla="*/ 26 w 163"/>
                <a:gd name="T25" fmla="*/ 76 h 167"/>
                <a:gd name="T26" fmla="*/ 27 w 163"/>
                <a:gd name="T27" fmla="*/ 85 h 167"/>
                <a:gd name="T28" fmla="*/ 32 w 163"/>
                <a:gd name="T29" fmla="*/ 106 h 167"/>
                <a:gd name="T30" fmla="*/ 48 w 163"/>
                <a:gd name="T31" fmla="*/ 84 h 167"/>
                <a:gd name="T32" fmla="*/ 48 w 163"/>
                <a:gd name="T33" fmla="*/ 68 h 167"/>
                <a:gd name="T34" fmla="*/ 51 w 163"/>
                <a:gd name="T35" fmla="*/ 52 h 167"/>
                <a:gd name="T36" fmla="*/ 61 w 163"/>
                <a:gd name="T37" fmla="*/ 25 h 167"/>
                <a:gd name="T38" fmla="*/ 86 w 163"/>
                <a:gd name="T39" fmla="*/ 41 h 167"/>
                <a:gd name="T40" fmla="*/ 85 w 163"/>
                <a:gd name="T41" fmla="*/ 20 h 167"/>
                <a:gd name="T42" fmla="*/ 81 w 163"/>
                <a:gd name="T43" fmla="*/ 9 h 167"/>
                <a:gd name="T44" fmla="*/ 103 w 163"/>
                <a:gd name="T45" fmla="*/ 14 h 167"/>
                <a:gd name="T46" fmla="*/ 103 w 163"/>
                <a:gd name="T47" fmla="*/ 32 h 167"/>
                <a:gd name="T48" fmla="*/ 109 w 163"/>
                <a:gd name="T49" fmla="*/ 43 h 167"/>
                <a:gd name="T50" fmla="*/ 107 w 163"/>
                <a:gd name="T51" fmla="*/ 54 h 167"/>
                <a:gd name="T52" fmla="*/ 107 w 163"/>
                <a:gd name="T53" fmla="*/ 66 h 167"/>
                <a:gd name="T54" fmla="*/ 121 w 163"/>
                <a:gd name="T55" fmla="*/ 82 h 167"/>
                <a:gd name="T56" fmla="*/ 121 w 163"/>
                <a:gd name="T57" fmla="*/ 90 h 167"/>
                <a:gd name="T58" fmla="*/ 123 w 163"/>
                <a:gd name="T59" fmla="*/ 94 h 167"/>
                <a:gd name="T60" fmla="*/ 108 w 163"/>
                <a:gd name="T61" fmla="*/ 99 h 167"/>
                <a:gd name="T62" fmla="*/ 105 w 163"/>
                <a:gd name="T63" fmla="*/ 131 h 167"/>
                <a:gd name="T64" fmla="*/ 137 w 163"/>
                <a:gd name="T65" fmla="*/ 133 h 167"/>
                <a:gd name="T66" fmla="*/ 163 w 163"/>
                <a:gd name="T67" fmla="*/ 134 h 167"/>
                <a:gd name="T68" fmla="*/ 83 w 163"/>
                <a:gd name="T69" fmla="*/ 71 h 167"/>
                <a:gd name="T70" fmla="*/ 75 w 163"/>
                <a:gd name="T71" fmla="*/ 84 h 167"/>
                <a:gd name="T72" fmla="*/ 88 w 163"/>
                <a:gd name="T73" fmla="*/ 78 h 167"/>
                <a:gd name="T74" fmla="*/ 88 w 163"/>
                <a:gd name="T75" fmla="*/ 69 h 167"/>
                <a:gd name="T76" fmla="*/ 70 w 163"/>
                <a:gd name="T77" fmla="*/ 86 h 167"/>
                <a:gd name="T78" fmla="*/ 73 w 163"/>
                <a:gd name="T79" fmla="*/ 79 h 167"/>
                <a:gd name="T80" fmla="*/ 39 w 163"/>
                <a:gd name="T81" fmla="*/ 104 h 167"/>
                <a:gd name="T82" fmla="*/ 46 w 163"/>
                <a:gd name="T83" fmla="*/ 95 h 167"/>
                <a:gd name="T84" fmla="*/ 82 w 163"/>
                <a:gd name="T85" fmla="*/ 107 h 167"/>
                <a:gd name="T86" fmla="*/ 75 w 163"/>
                <a:gd name="T87" fmla="*/ 110 h 167"/>
                <a:gd name="T88" fmla="*/ 88 w 163"/>
                <a:gd name="T89" fmla="*/ 129 h 167"/>
                <a:gd name="T90" fmla="*/ 89 w 163"/>
                <a:gd name="T91" fmla="*/ 118 h 167"/>
                <a:gd name="T92" fmla="*/ 89 w 163"/>
                <a:gd name="T93" fmla="*/ 112 h 167"/>
                <a:gd name="T94" fmla="*/ 82 w 163"/>
                <a:gd name="T95" fmla="*/ 107 h 167"/>
                <a:gd name="T96" fmla="*/ 49 w 163"/>
                <a:gd name="T97" fmla="*/ 131 h 167"/>
                <a:gd name="T98" fmla="*/ 54 w 163"/>
                <a:gd name="T99" fmla="*/ 119 h 167"/>
                <a:gd name="T100" fmla="*/ 34 w 163"/>
                <a:gd name="T101" fmla="*/ 51 h 167"/>
                <a:gd name="T102" fmla="*/ 23 w 163"/>
                <a:gd name="T103" fmla="*/ 37 h 167"/>
                <a:gd name="T104" fmla="*/ 8 w 163"/>
                <a:gd name="T105" fmla="*/ 41 h 167"/>
                <a:gd name="T106" fmla="*/ 0 w 163"/>
                <a:gd name="T107" fmla="*/ 53 h 167"/>
                <a:gd name="T108" fmla="*/ 8 w 163"/>
                <a:gd name="T109" fmla="*/ 63 h 167"/>
                <a:gd name="T110" fmla="*/ 28 w 163"/>
                <a:gd name="T111" fmla="*/ 61 h 167"/>
                <a:gd name="T112" fmla="*/ 34 w 163"/>
                <a:gd name="T113" fmla="*/ 5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" h="167">
                  <a:moveTo>
                    <a:pt x="163" y="136"/>
                  </a:moveTo>
                  <a:cubicBezTo>
                    <a:pt x="159" y="150"/>
                    <a:pt x="153" y="154"/>
                    <a:pt x="149" y="157"/>
                  </a:cubicBezTo>
                  <a:cubicBezTo>
                    <a:pt x="145" y="161"/>
                    <a:pt x="142" y="162"/>
                    <a:pt x="137" y="165"/>
                  </a:cubicBezTo>
                  <a:cubicBezTo>
                    <a:pt x="130" y="167"/>
                    <a:pt x="122" y="167"/>
                    <a:pt x="113" y="165"/>
                  </a:cubicBezTo>
                  <a:cubicBezTo>
                    <a:pt x="109" y="164"/>
                    <a:pt x="104" y="162"/>
                    <a:pt x="99" y="161"/>
                  </a:cubicBezTo>
                  <a:cubicBezTo>
                    <a:pt x="95" y="160"/>
                    <a:pt x="89" y="160"/>
                    <a:pt x="85" y="161"/>
                  </a:cubicBezTo>
                  <a:cubicBezTo>
                    <a:pt x="83" y="161"/>
                    <a:pt x="81" y="162"/>
                    <a:pt x="80" y="161"/>
                  </a:cubicBezTo>
                  <a:cubicBezTo>
                    <a:pt x="76" y="161"/>
                    <a:pt x="72" y="157"/>
                    <a:pt x="68" y="157"/>
                  </a:cubicBezTo>
                  <a:cubicBezTo>
                    <a:pt x="67" y="157"/>
                    <a:pt x="66" y="158"/>
                    <a:pt x="64" y="158"/>
                  </a:cubicBezTo>
                  <a:cubicBezTo>
                    <a:pt x="60" y="158"/>
                    <a:pt x="56" y="157"/>
                    <a:pt x="52" y="158"/>
                  </a:cubicBezTo>
                  <a:cubicBezTo>
                    <a:pt x="50" y="158"/>
                    <a:pt x="47" y="160"/>
                    <a:pt x="44" y="160"/>
                  </a:cubicBezTo>
                  <a:cubicBezTo>
                    <a:pt x="42" y="160"/>
                    <a:pt x="41" y="160"/>
                    <a:pt x="39" y="160"/>
                  </a:cubicBezTo>
                  <a:cubicBezTo>
                    <a:pt x="36" y="161"/>
                    <a:pt x="33" y="162"/>
                    <a:pt x="30" y="161"/>
                  </a:cubicBezTo>
                  <a:cubicBezTo>
                    <a:pt x="24" y="161"/>
                    <a:pt x="20" y="157"/>
                    <a:pt x="14" y="156"/>
                  </a:cubicBezTo>
                  <a:cubicBezTo>
                    <a:pt x="11" y="155"/>
                    <a:pt x="10" y="152"/>
                    <a:pt x="7" y="150"/>
                  </a:cubicBezTo>
                  <a:cubicBezTo>
                    <a:pt x="6" y="147"/>
                    <a:pt x="3" y="145"/>
                    <a:pt x="3" y="141"/>
                  </a:cubicBezTo>
                  <a:cubicBezTo>
                    <a:pt x="4" y="136"/>
                    <a:pt x="9" y="136"/>
                    <a:pt x="14" y="135"/>
                  </a:cubicBezTo>
                  <a:cubicBezTo>
                    <a:pt x="19" y="133"/>
                    <a:pt x="24" y="130"/>
                    <a:pt x="28" y="129"/>
                  </a:cubicBezTo>
                  <a:cubicBezTo>
                    <a:pt x="28" y="126"/>
                    <a:pt x="25" y="125"/>
                    <a:pt x="24" y="124"/>
                  </a:cubicBezTo>
                  <a:cubicBezTo>
                    <a:pt x="22" y="122"/>
                    <a:pt x="21" y="120"/>
                    <a:pt x="20" y="118"/>
                  </a:cubicBezTo>
                  <a:cubicBezTo>
                    <a:pt x="18" y="116"/>
                    <a:pt x="16" y="114"/>
                    <a:pt x="15" y="112"/>
                  </a:cubicBezTo>
                  <a:cubicBezTo>
                    <a:pt x="12" y="106"/>
                    <a:pt x="13" y="100"/>
                    <a:pt x="13" y="93"/>
                  </a:cubicBezTo>
                  <a:cubicBezTo>
                    <a:pt x="10" y="94"/>
                    <a:pt x="10" y="97"/>
                    <a:pt x="6" y="96"/>
                  </a:cubicBezTo>
                  <a:cubicBezTo>
                    <a:pt x="0" y="94"/>
                    <a:pt x="4" y="81"/>
                    <a:pt x="7" y="78"/>
                  </a:cubicBezTo>
                  <a:cubicBezTo>
                    <a:pt x="8" y="76"/>
                    <a:pt x="17" y="71"/>
                    <a:pt x="21" y="72"/>
                  </a:cubicBezTo>
                  <a:cubicBezTo>
                    <a:pt x="22" y="72"/>
                    <a:pt x="26" y="76"/>
                    <a:pt x="26" y="76"/>
                  </a:cubicBezTo>
                  <a:cubicBezTo>
                    <a:pt x="27" y="77"/>
                    <a:pt x="28" y="82"/>
                    <a:pt x="28" y="82"/>
                  </a:cubicBezTo>
                  <a:cubicBezTo>
                    <a:pt x="28" y="83"/>
                    <a:pt x="27" y="84"/>
                    <a:pt x="27" y="85"/>
                  </a:cubicBezTo>
                  <a:cubicBezTo>
                    <a:pt x="27" y="89"/>
                    <a:pt x="27" y="98"/>
                    <a:pt x="28" y="101"/>
                  </a:cubicBezTo>
                  <a:cubicBezTo>
                    <a:pt x="29" y="104"/>
                    <a:pt x="31" y="104"/>
                    <a:pt x="32" y="106"/>
                  </a:cubicBezTo>
                  <a:cubicBezTo>
                    <a:pt x="36" y="104"/>
                    <a:pt x="37" y="99"/>
                    <a:pt x="40" y="95"/>
                  </a:cubicBezTo>
                  <a:cubicBezTo>
                    <a:pt x="43" y="91"/>
                    <a:pt x="48" y="88"/>
                    <a:pt x="48" y="84"/>
                  </a:cubicBezTo>
                  <a:cubicBezTo>
                    <a:pt x="49" y="82"/>
                    <a:pt x="48" y="80"/>
                    <a:pt x="48" y="77"/>
                  </a:cubicBezTo>
                  <a:cubicBezTo>
                    <a:pt x="49" y="74"/>
                    <a:pt x="49" y="71"/>
                    <a:pt x="48" y="68"/>
                  </a:cubicBezTo>
                  <a:cubicBezTo>
                    <a:pt x="48" y="66"/>
                    <a:pt x="45" y="65"/>
                    <a:pt x="44" y="62"/>
                  </a:cubicBezTo>
                  <a:cubicBezTo>
                    <a:pt x="44" y="58"/>
                    <a:pt x="49" y="55"/>
                    <a:pt x="51" y="52"/>
                  </a:cubicBezTo>
                  <a:cubicBezTo>
                    <a:pt x="52" y="49"/>
                    <a:pt x="53" y="45"/>
                    <a:pt x="53" y="41"/>
                  </a:cubicBezTo>
                  <a:cubicBezTo>
                    <a:pt x="55" y="34"/>
                    <a:pt x="56" y="28"/>
                    <a:pt x="61" y="25"/>
                  </a:cubicBezTo>
                  <a:cubicBezTo>
                    <a:pt x="66" y="30"/>
                    <a:pt x="72" y="36"/>
                    <a:pt x="74" y="44"/>
                  </a:cubicBezTo>
                  <a:cubicBezTo>
                    <a:pt x="78" y="43"/>
                    <a:pt x="83" y="42"/>
                    <a:pt x="86" y="41"/>
                  </a:cubicBezTo>
                  <a:cubicBezTo>
                    <a:pt x="85" y="35"/>
                    <a:pt x="86" y="29"/>
                    <a:pt x="86" y="23"/>
                  </a:cubicBezTo>
                  <a:cubicBezTo>
                    <a:pt x="86" y="22"/>
                    <a:pt x="85" y="21"/>
                    <a:pt x="85" y="20"/>
                  </a:cubicBezTo>
                  <a:cubicBezTo>
                    <a:pt x="85" y="19"/>
                    <a:pt x="85" y="17"/>
                    <a:pt x="85" y="17"/>
                  </a:cubicBezTo>
                  <a:cubicBezTo>
                    <a:pt x="85" y="13"/>
                    <a:pt x="82" y="11"/>
                    <a:pt x="81" y="9"/>
                  </a:cubicBezTo>
                  <a:cubicBezTo>
                    <a:pt x="80" y="1"/>
                    <a:pt x="91" y="0"/>
                    <a:pt x="95" y="3"/>
                  </a:cubicBezTo>
                  <a:cubicBezTo>
                    <a:pt x="97" y="4"/>
                    <a:pt x="103" y="12"/>
                    <a:pt x="103" y="14"/>
                  </a:cubicBezTo>
                  <a:cubicBezTo>
                    <a:pt x="104" y="18"/>
                    <a:pt x="102" y="21"/>
                    <a:pt x="101" y="23"/>
                  </a:cubicBezTo>
                  <a:cubicBezTo>
                    <a:pt x="101" y="27"/>
                    <a:pt x="102" y="29"/>
                    <a:pt x="103" y="32"/>
                  </a:cubicBezTo>
                  <a:cubicBezTo>
                    <a:pt x="103" y="34"/>
                    <a:pt x="102" y="36"/>
                    <a:pt x="103" y="38"/>
                  </a:cubicBezTo>
                  <a:cubicBezTo>
                    <a:pt x="105" y="39"/>
                    <a:pt x="107" y="41"/>
                    <a:pt x="109" y="43"/>
                  </a:cubicBezTo>
                  <a:cubicBezTo>
                    <a:pt x="109" y="45"/>
                    <a:pt x="108" y="47"/>
                    <a:pt x="108" y="49"/>
                  </a:cubicBezTo>
                  <a:cubicBezTo>
                    <a:pt x="108" y="50"/>
                    <a:pt x="107" y="54"/>
                    <a:pt x="107" y="54"/>
                  </a:cubicBezTo>
                  <a:cubicBezTo>
                    <a:pt x="107" y="55"/>
                    <a:pt x="106" y="59"/>
                    <a:pt x="106" y="61"/>
                  </a:cubicBezTo>
                  <a:cubicBezTo>
                    <a:pt x="105" y="63"/>
                    <a:pt x="106" y="64"/>
                    <a:pt x="107" y="66"/>
                  </a:cubicBezTo>
                  <a:cubicBezTo>
                    <a:pt x="107" y="69"/>
                    <a:pt x="106" y="71"/>
                    <a:pt x="106" y="74"/>
                  </a:cubicBezTo>
                  <a:cubicBezTo>
                    <a:pt x="113" y="71"/>
                    <a:pt x="123" y="74"/>
                    <a:pt x="121" y="82"/>
                  </a:cubicBezTo>
                  <a:cubicBezTo>
                    <a:pt x="121" y="84"/>
                    <a:pt x="124" y="84"/>
                    <a:pt x="125" y="86"/>
                  </a:cubicBezTo>
                  <a:cubicBezTo>
                    <a:pt x="124" y="87"/>
                    <a:pt x="123" y="89"/>
                    <a:pt x="121" y="90"/>
                  </a:cubicBezTo>
                  <a:cubicBezTo>
                    <a:pt x="122" y="91"/>
                    <a:pt x="123" y="92"/>
                    <a:pt x="122" y="93"/>
                  </a:cubicBezTo>
                  <a:cubicBezTo>
                    <a:pt x="122" y="94"/>
                    <a:pt x="123" y="93"/>
                    <a:pt x="123" y="94"/>
                  </a:cubicBezTo>
                  <a:cubicBezTo>
                    <a:pt x="120" y="98"/>
                    <a:pt x="115" y="96"/>
                    <a:pt x="112" y="99"/>
                  </a:cubicBezTo>
                  <a:cubicBezTo>
                    <a:pt x="110" y="100"/>
                    <a:pt x="109" y="98"/>
                    <a:pt x="108" y="99"/>
                  </a:cubicBezTo>
                  <a:cubicBezTo>
                    <a:pt x="105" y="104"/>
                    <a:pt x="107" y="113"/>
                    <a:pt x="106" y="120"/>
                  </a:cubicBezTo>
                  <a:cubicBezTo>
                    <a:pt x="106" y="124"/>
                    <a:pt x="105" y="128"/>
                    <a:pt x="105" y="131"/>
                  </a:cubicBezTo>
                  <a:cubicBezTo>
                    <a:pt x="110" y="133"/>
                    <a:pt x="117" y="135"/>
                    <a:pt x="124" y="135"/>
                  </a:cubicBezTo>
                  <a:cubicBezTo>
                    <a:pt x="127" y="134"/>
                    <a:pt x="133" y="133"/>
                    <a:pt x="137" y="133"/>
                  </a:cubicBezTo>
                  <a:cubicBezTo>
                    <a:pt x="146" y="133"/>
                    <a:pt x="156" y="130"/>
                    <a:pt x="161" y="131"/>
                  </a:cubicBezTo>
                  <a:cubicBezTo>
                    <a:pt x="162" y="131"/>
                    <a:pt x="163" y="133"/>
                    <a:pt x="163" y="134"/>
                  </a:cubicBezTo>
                  <a:cubicBezTo>
                    <a:pt x="163" y="134"/>
                    <a:pt x="163" y="135"/>
                    <a:pt x="163" y="136"/>
                  </a:cubicBezTo>
                  <a:close/>
                  <a:moveTo>
                    <a:pt x="83" y="71"/>
                  </a:moveTo>
                  <a:cubicBezTo>
                    <a:pt x="81" y="74"/>
                    <a:pt x="78" y="75"/>
                    <a:pt x="76" y="77"/>
                  </a:cubicBezTo>
                  <a:cubicBezTo>
                    <a:pt x="75" y="79"/>
                    <a:pt x="75" y="81"/>
                    <a:pt x="75" y="84"/>
                  </a:cubicBezTo>
                  <a:cubicBezTo>
                    <a:pt x="76" y="84"/>
                    <a:pt x="77" y="84"/>
                    <a:pt x="79" y="84"/>
                  </a:cubicBezTo>
                  <a:cubicBezTo>
                    <a:pt x="81" y="81"/>
                    <a:pt x="86" y="81"/>
                    <a:pt x="88" y="78"/>
                  </a:cubicBezTo>
                  <a:cubicBezTo>
                    <a:pt x="88" y="75"/>
                    <a:pt x="89" y="73"/>
                    <a:pt x="89" y="70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70"/>
                    <a:pt x="85" y="71"/>
                    <a:pt x="83" y="71"/>
                  </a:cubicBezTo>
                  <a:close/>
                  <a:moveTo>
                    <a:pt x="70" y="86"/>
                  </a:moveTo>
                  <a:cubicBezTo>
                    <a:pt x="73" y="86"/>
                    <a:pt x="73" y="82"/>
                    <a:pt x="73" y="79"/>
                  </a:cubicBezTo>
                  <a:cubicBezTo>
                    <a:pt x="74" y="79"/>
                    <a:pt x="74" y="79"/>
                    <a:pt x="73" y="79"/>
                  </a:cubicBezTo>
                  <a:cubicBezTo>
                    <a:pt x="72" y="81"/>
                    <a:pt x="69" y="82"/>
                    <a:pt x="70" y="86"/>
                  </a:cubicBezTo>
                  <a:close/>
                  <a:moveTo>
                    <a:pt x="39" y="104"/>
                  </a:moveTo>
                  <a:cubicBezTo>
                    <a:pt x="41" y="103"/>
                    <a:pt x="42" y="103"/>
                    <a:pt x="43" y="102"/>
                  </a:cubicBezTo>
                  <a:cubicBezTo>
                    <a:pt x="42" y="98"/>
                    <a:pt x="46" y="97"/>
                    <a:pt x="46" y="95"/>
                  </a:cubicBezTo>
                  <a:cubicBezTo>
                    <a:pt x="44" y="98"/>
                    <a:pt x="40" y="101"/>
                    <a:pt x="39" y="104"/>
                  </a:cubicBezTo>
                  <a:close/>
                  <a:moveTo>
                    <a:pt x="82" y="107"/>
                  </a:moveTo>
                  <a:cubicBezTo>
                    <a:pt x="82" y="108"/>
                    <a:pt x="82" y="109"/>
                    <a:pt x="81" y="110"/>
                  </a:cubicBezTo>
                  <a:cubicBezTo>
                    <a:pt x="78" y="110"/>
                    <a:pt x="77" y="110"/>
                    <a:pt x="75" y="110"/>
                  </a:cubicBezTo>
                  <a:cubicBezTo>
                    <a:pt x="72" y="114"/>
                    <a:pt x="73" y="123"/>
                    <a:pt x="73" y="129"/>
                  </a:cubicBezTo>
                  <a:cubicBezTo>
                    <a:pt x="79" y="129"/>
                    <a:pt x="83" y="130"/>
                    <a:pt x="88" y="129"/>
                  </a:cubicBezTo>
                  <a:cubicBezTo>
                    <a:pt x="88" y="127"/>
                    <a:pt x="89" y="125"/>
                    <a:pt x="89" y="122"/>
                  </a:cubicBezTo>
                  <a:cubicBezTo>
                    <a:pt x="89" y="121"/>
                    <a:pt x="88" y="119"/>
                    <a:pt x="89" y="118"/>
                  </a:cubicBezTo>
                  <a:cubicBezTo>
                    <a:pt x="89" y="117"/>
                    <a:pt x="89" y="116"/>
                    <a:pt x="89" y="115"/>
                  </a:cubicBezTo>
                  <a:cubicBezTo>
                    <a:pt x="89" y="114"/>
                    <a:pt x="89" y="113"/>
                    <a:pt x="89" y="112"/>
                  </a:cubicBezTo>
                  <a:cubicBezTo>
                    <a:pt x="89" y="110"/>
                    <a:pt x="90" y="107"/>
                    <a:pt x="88" y="106"/>
                  </a:cubicBezTo>
                  <a:cubicBezTo>
                    <a:pt x="86" y="105"/>
                    <a:pt x="84" y="108"/>
                    <a:pt x="82" y="107"/>
                  </a:cubicBezTo>
                  <a:close/>
                  <a:moveTo>
                    <a:pt x="48" y="125"/>
                  </a:moveTo>
                  <a:cubicBezTo>
                    <a:pt x="50" y="127"/>
                    <a:pt x="48" y="129"/>
                    <a:pt x="49" y="131"/>
                  </a:cubicBezTo>
                  <a:cubicBezTo>
                    <a:pt x="52" y="131"/>
                    <a:pt x="54" y="131"/>
                    <a:pt x="57" y="131"/>
                  </a:cubicBezTo>
                  <a:cubicBezTo>
                    <a:pt x="56" y="127"/>
                    <a:pt x="56" y="122"/>
                    <a:pt x="54" y="119"/>
                  </a:cubicBezTo>
                  <a:cubicBezTo>
                    <a:pt x="50" y="119"/>
                    <a:pt x="50" y="123"/>
                    <a:pt x="48" y="125"/>
                  </a:cubicBezTo>
                  <a:close/>
                  <a:moveTo>
                    <a:pt x="34" y="51"/>
                  </a:moveTo>
                  <a:cubicBezTo>
                    <a:pt x="34" y="48"/>
                    <a:pt x="32" y="45"/>
                    <a:pt x="30" y="43"/>
                  </a:cubicBezTo>
                  <a:cubicBezTo>
                    <a:pt x="26" y="38"/>
                    <a:pt x="28" y="38"/>
                    <a:pt x="23" y="37"/>
                  </a:cubicBezTo>
                  <a:cubicBezTo>
                    <a:pt x="18" y="37"/>
                    <a:pt x="16" y="39"/>
                    <a:pt x="13" y="40"/>
                  </a:cubicBezTo>
                  <a:cubicBezTo>
                    <a:pt x="11" y="39"/>
                    <a:pt x="10" y="40"/>
                    <a:pt x="8" y="41"/>
                  </a:cubicBezTo>
                  <a:cubicBezTo>
                    <a:pt x="7" y="41"/>
                    <a:pt x="9" y="42"/>
                    <a:pt x="8" y="42"/>
                  </a:cubicBezTo>
                  <a:cubicBezTo>
                    <a:pt x="4" y="43"/>
                    <a:pt x="0" y="47"/>
                    <a:pt x="0" y="53"/>
                  </a:cubicBezTo>
                  <a:cubicBezTo>
                    <a:pt x="0" y="54"/>
                    <a:pt x="0" y="54"/>
                    <a:pt x="0" y="56"/>
                  </a:cubicBezTo>
                  <a:cubicBezTo>
                    <a:pt x="0" y="57"/>
                    <a:pt x="5" y="61"/>
                    <a:pt x="8" y="63"/>
                  </a:cubicBezTo>
                  <a:cubicBezTo>
                    <a:pt x="12" y="64"/>
                    <a:pt x="13" y="64"/>
                    <a:pt x="15" y="64"/>
                  </a:cubicBezTo>
                  <a:cubicBezTo>
                    <a:pt x="20" y="64"/>
                    <a:pt x="21" y="61"/>
                    <a:pt x="28" y="61"/>
                  </a:cubicBezTo>
                  <a:cubicBezTo>
                    <a:pt x="31" y="60"/>
                    <a:pt x="30" y="60"/>
                    <a:pt x="34" y="57"/>
                  </a:cubicBezTo>
                  <a:cubicBezTo>
                    <a:pt x="35" y="54"/>
                    <a:pt x="34" y="53"/>
                    <a:pt x="34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3"/>
            <p:cNvSpPr>
              <a:spLocks noEditPoints="1"/>
            </p:cNvSpPr>
            <p:nvPr/>
          </p:nvSpPr>
          <p:spPr bwMode="auto">
            <a:xfrm>
              <a:off x="691" y="2334"/>
              <a:ext cx="388" cy="353"/>
            </a:xfrm>
            <a:custGeom>
              <a:avLst/>
              <a:gdLst>
                <a:gd name="T0" fmla="*/ 147 w 164"/>
                <a:gd name="T1" fmla="*/ 58 h 148"/>
                <a:gd name="T2" fmla="*/ 154 w 164"/>
                <a:gd name="T3" fmla="*/ 73 h 148"/>
                <a:gd name="T4" fmla="*/ 161 w 164"/>
                <a:gd name="T5" fmla="*/ 91 h 148"/>
                <a:gd name="T6" fmla="*/ 153 w 164"/>
                <a:gd name="T7" fmla="*/ 128 h 148"/>
                <a:gd name="T8" fmla="*/ 131 w 164"/>
                <a:gd name="T9" fmla="*/ 138 h 148"/>
                <a:gd name="T10" fmla="*/ 92 w 164"/>
                <a:gd name="T11" fmla="*/ 120 h 148"/>
                <a:gd name="T12" fmla="*/ 89 w 164"/>
                <a:gd name="T13" fmla="*/ 114 h 148"/>
                <a:gd name="T14" fmla="*/ 82 w 164"/>
                <a:gd name="T15" fmla="*/ 97 h 148"/>
                <a:gd name="T16" fmla="*/ 89 w 164"/>
                <a:gd name="T17" fmla="*/ 68 h 148"/>
                <a:gd name="T18" fmla="*/ 76 w 164"/>
                <a:gd name="T19" fmla="*/ 75 h 148"/>
                <a:gd name="T20" fmla="*/ 73 w 164"/>
                <a:gd name="T21" fmla="*/ 95 h 148"/>
                <a:gd name="T22" fmla="*/ 72 w 164"/>
                <a:gd name="T23" fmla="*/ 123 h 148"/>
                <a:gd name="T24" fmla="*/ 71 w 164"/>
                <a:gd name="T25" fmla="*/ 139 h 148"/>
                <a:gd name="T26" fmla="*/ 54 w 164"/>
                <a:gd name="T27" fmla="*/ 144 h 148"/>
                <a:gd name="T28" fmla="*/ 36 w 164"/>
                <a:gd name="T29" fmla="*/ 126 h 148"/>
                <a:gd name="T30" fmla="*/ 36 w 164"/>
                <a:gd name="T31" fmla="*/ 134 h 148"/>
                <a:gd name="T32" fmla="*/ 32 w 164"/>
                <a:gd name="T33" fmla="*/ 144 h 148"/>
                <a:gd name="T34" fmla="*/ 20 w 164"/>
                <a:gd name="T35" fmla="*/ 137 h 148"/>
                <a:gd name="T36" fmla="*/ 20 w 164"/>
                <a:gd name="T37" fmla="*/ 100 h 148"/>
                <a:gd name="T38" fmla="*/ 13 w 164"/>
                <a:gd name="T39" fmla="*/ 85 h 148"/>
                <a:gd name="T40" fmla="*/ 19 w 164"/>
                <a:gd name="T41" fmla="*/ 28 h 148"/>
                <a:gd name="T42" fmla="*/ 28 w 164"/>
                <a:gd name="T43" fmla="*/ 14 h 148"/>
                <a:gd name="T44" fmla="*/ 52 w 164"/>
                <a:gd name="T45" fmla="*/ 4 h 148"/>
                <a:gd name="T46" fmla="*/ 40 w 164"/>
                <a:gd name="T47" fmla="*/ 39 h 148"/>
                <a:gd name="T48" fmla="*/ 34 w 164"/>
                <a:gd name="T49" fmla="*/ 48 h 148"/>
                <a:gd name="T50" fmla="*/ 67 w 164"/>
                <a:gd name="T51" fmla="*/ 31 h 148"/>
                <a:gd name="T52" fmla="*/ 57 w 164"/>
                <a:gd name="T53" fmla="*/ 53 h 148"/>
                <a:gd name="T54" fmla="*/ 70 w 164"/>
                <a:gd name="T55" fmla="*/ 69 h 148"/>
                <a:gd name="T56" fmla="*/ 90 w 164"/>
                <a:gd name="T57" fmla="*/ 40 h 148"/>
                <a:gd name="T58" fmla="*/ 100 w 164"/>
                <a:gd name="T59" fmla="*/ 8 h 148"/>
                <a:gd name="T60" fmla="*/ 113 w 164"/>
                <a:gd name="T61" fmla="*/ 13 h 148"/>
                <a:gd name="T62" fmla="*/ 115 w 164"/>
                <a:gd name="T63" fmla="*/ 23 h 148"/>
                <a:gd name="T64" fmla="*/ 122 w 164"/>
                <a:gd name="T65" fmla="*/ 30 h 148"/>
                <a:gd name="T66" fmla="*/ 120 w 164"/>
                <a:gd name="T67" fmla="*/ 51 h 148"/>
                <a:gd name="T68" fmla="*/ 131 w 164"/>
                <a:gd name="T69" fmla="*/ 61 h 148"/>
                <a:gd name="T70" fmla="*/ 134 w 164"/>
                <a:gd name="T71" fmla="*/ 75 h 148"/>
                <a:gd name="T72" fmla="*/ 119 w 164"/>
                <a:gd name="T73" fmla="*/ 85 h 148"/>
                <a:gd name="T74" fmla="*/ 110 w 164"/>
                <a:gd name="T75" fmla="*/ 99 h 148"/>
                <a:gd name="T76" fmla="*/ 115 w 164"/>
                <a:gd name="T77" fmla="*/ 112 h 148"/>
                <a:gd name="T78" fmla="*/ 136 w 164"/>
                <a:gd name="T79" fmla="*/ 108 h 148"/>
                <a:gd name="T80" fmla="*/ 141 w 164"/>
                <a:gd name="T81" fmla="*/ 63 h 148"/>
                <a:gd name="T82" fmla="*/ 145 w 164"/>
                <a:gd name="T83" fmla="*/ 71 h 148"/>
                <a:gd name="T84" fmla="*/ 148 w 164"/>
                <a:gd name="T85" fmla="*/ 66 h 148"/>
                <a:gd name="T86" fmla="*/ 117 w 164"/>
                <a:gd name="T87" fmla="*/ 65 h 148"/>
                <a:gd name="T88" fmla="*/ 118 w 164"/>
                <a:gd name="T89" fmla="*/ 50 h 148"/>
                <a:gd name="T90" fmla="*/ 43 w 164"/>
                <a:gd name="T91" fmla="*/ 83 h 148"/>
                <a:gd name="T92" fmla="*/ 53 w 164"/>
                <a:gd name="T93" fmla="*/ 73 h 148"/>
                <a:gd name="T94" fmla="*/ 27 w 164"/>
                <a:gd name="T95" fmla="*/ 77 h 148"/>
                <a:gd name="T96" fmla="*/ 27 w 164"/>
                <a:gd name="T97" fmla="*/ 77 h 148"/>
                <a:gd name="T98" fmla="*/ 37 w 164"/>
                <a:gd name="T99" fmla="*/ 108 h 148"/>
                <a:gd name="T100" fmla="*/ 46 w 164"/>
                <a:gd name="T101" fmla="*/ 93 h 148"/>
                <a:gd name="T102" fmla="*/ 43 w 164"/>
                <a:gd name="T103" fmla="*/ 121 h 148"/>
                <a:gd name="T104" fmla="*/ 54 w 164"/>
                <a:gd name="T105" fmla="*/ 10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48">
                  <a:moveTo>
                    <a:pt x="148" y="66"/>
                  </a:moveTo>
                  <a:cubicBezTo>
                    <a:pt x="149" y="63"/>
                    <a:pt x="147" y="61"/>
                    <a:pt x="147" y="58"/>
                  </a:cubicBezTo>
                  <a:cubicBezTo>
                    <a:pt x="149" y="58"/>
                    <a:pt x="148" y="61"/>
                    <a:pt x="149" y="62"/>
                  </a:cubicBezTo>
                  <a:cubicBezTo>
                    <a:pt x="152" y="64"/>
                    <a:pt x="152" y="69"/>
                    <a:pt x="154" y="73"/>
                  </a:cubicBezTo>
                  <a:cubicBezTo>
                    <a:pt x="154" y="74"/>
                    <a:pt x="155" y="75"/>
                    <a:pt x="156" y="76"/>
                  </a:cubicBezTo>
                  <a:cubicBezTo>
                    <a:pt x="158" y="81"/>
                    <a:pt x="157" y="87"/>
                    <a:pt x="161" y="91"/>
                  </a:cubicBezTo>
                  <a:cubicBezTo>
                    <a:pt x="163" y="101"/>
                    <a:pt x="164" y="114"/>
                    <a:pt x="160" y="122"/>
                  </a:cubicBezTo>
                  <a:cubicBezTo>
                    <a:pt x="157" y="123"/>
                    <a:pt x="153" y="124"/>
                    <a:pt x="153" y="128"/>
                  </a:cubicBezTo>
                  <a:cubicBezTo>
                    <a:pt x="150" y="129"/>
                    <a:pt x="141" y="132"/>
                    <a:pt x="139" y="133"/>
                  </a:cubicBezTo>
                  <a:cubicBezTo>
                    <a:pt x="136" y="134"/>
                    <a:pt x="134" y="137"/>
                    <a:pt x="131" y="138"/>
                  </a:cubicBezTo>
                  <a:cubicBezTo>
                    <a:pt x="124" y="140"/>
                    <a:pt x="118" y="135"/>
                    <a:pt x="110" y="136"/>
                  </a:cubicBezTo>
                  <a:cubicBezTo>
                    <a:pt x="103" y="132"/>
                    <a:pt x="96" y="128"/>
                    <a:pt x="92" y="120"/>
                  </a:cubicBezTo>
                  <a:cubicBezTo>
                    <a:pt x="91" y="119"/>
                    <a:pt x="91" y="118"/>
                    <a:pt x="91" y="117"/>
                  </a:cubicBezTo>
                  <a:cubicBezTo>
                    <a:pt x="90" y="116"/>
                    <a:pt x="89" y="115"/>
                    <a:pt x="89" y="114"/>
                  </a:cubicBezTo>
                  <a:cubicBezTo>
                    <a:pt x="88" y="108"/>
                    <a:pt x="90" y="102"/>
                    <a:pt x="88" y="96"/>
                  </a:cubicBezTo>
                  <a:cubicBezTo>
                    <a:pt x="86" y="96"/>
                    <a:pt x="85" y="98"/>
                    <a:pt x="82" y="97"/>
                  </a:cubicBezTo>
                  <a:cubicBezTo>
                    <a:pt x="78" y="97"/>
                    <a:pt x="76" y="88"/>
                    <a:pt x="78" y="85"/>
                  </a:cubicBezTo>
                  <a:cubicBezTo>
                    <a:pt x="81" y="80"/>
                    <a:pt x="88" y="73"/>
                    <a:pt x="89" y="68"/>
                  </a:cubicBezTo>
                  <a:cubicBezTo>
                    <a:pt x="90" y="65"/>
                    <a:pt x="89" y="63"/>
                    <a:pt x="90" y="60"/>
                  </a:cubicBezTo>
                  <a:cubicBezTo>
                    <a:pt x="82" y="62"/>
                    <a:pt x="80" y="70"/>
                    <a:pt x="76" y="75"/>
                  </a:cubicBezTo>
                  <a:cubicBezTo>
                    <a:pt x="77" y="81"/>
                    <a:pt x="72" y="84"/>
                    <a:pt x="72" y="91"/>
                  </a:cubicBezTo>
                  <a:cubicBezTo>
                    <a:pt x="72" y="93"/>
                    <a:pt x="73" y="94"/>
                    <a:pt x="73" y="95"/>
                  </a:cubicBezTo>
                  <a:cubicBezTo>
                    <a:pt x="74" y="103"/>
                    <a:pt x="72" y="111"/>
                    <a:pt x="72" y="118"/>
                  </a:cubicBezTo>
                  <a:cubicBezTo>
                    <a:pt x="72" y="120"/>
                    <a:pt x="72" y="121"/>
                    <a:pt x="72" y="123"/>
                  </a:cubicBezTo>
                  <a:cubicBezTo>
                    <a:pt x="72" y="124"/>
                    <a:pt x="72" y="125"/>
                    <a:pt x="72" y="126"/>
                  </a:cubicBezTo>
                  <a:cubicBezTo>
                    <a:pt x="71" y="131"/>
                    <a:pt x="72" y="135"/>
                    <a:pt x="71" y="139"/>
                  </a:cubicBezTo>
                  <a:cubicBezTo>
                    <a:pt x="70" y="142"/>
                    <a:pt x="67" y="146"/>
                    <a:pt x="66" y="146"/>
                  </a:cubicBezTo>
                  <a:cubicBezTo>
                    <a:pt x="62" y="148"/>
                    <a:pt x="58" y="145"/>
                    <a:pt x="54" y="144"/>
                  </a:cubicBezTo>
                  <a:cubicBezTo>
                    <a:pt x="49" y="137"/>
                    <a:pt x="43" y="130"/>
                    <a:pt x="37" y="123"/>
                  </a:cubicBezTo>
                  <a:cubicBezTo>
                    <a:pt x="37" y="124"/>
                    <a:pt x="36" y="125"/>
                    <a:pt x="36" y="126"/>
                  </a:cubicBezTo>
                  <a:cubicBezTo>
                    <a:pt x="36" y="128"/>
                    <a:pt x="37" y="129"/>
                    <a:pt x="37" y="130"/>
                  </a:cubicBezTo>
                  <a:cubicBezTo>
                    <a:pt x="37" y="131"/>
                    <a:pt x="36" y="133"/>
                    <a:pt x="36" y="134"/>
                  </a:cubicBezTo>
                  <a:cubicBezTo>
                    <a:pt x="36" y="135"/>
                    <a:pt x="37" y="137"/>
                    <a:pt x="37" y="138"/>
                  </a:cubicBezTo>
                  <a:cubicBezTo>
                    <a:pt x="36" y="141"/>
                    <a:pt x="34" y="142"/>
                    <a:pt x="32" y="144"/>
                  </a:cubicBezTo>
                  <a:cubicBezTo>
                    <a:pt x="29" y="144"/>
                    <a:pt x="28" y="141"/>
                    <a:pt x="23" y="142"/>
                  </a:cubicBezTo>
                  <a:cubicBezTo>
                    <a:pt x="23" y="141"/>
                    <a:pt x="21" y="140"/>
                    <a:pt x="20" y="137"/>
                  </a:cubicBezTo>
                  <a:cubicBezTo>
                    <a:pt x="19" y="135"/>
                    <a:pt x="20" y="131"/>
                    <a:pt x="19" y="128"/>
                  </a:cubicBezTo>
                  <a:cubicBezTo>
                    <a:pt x="19" y="119"/>
                    <a:pt x="19" y="108"/>
                    <a:pt x="20" y="100"/>
                  </a:cubicBezTo>
                  <a:cubicBezTo>
                    <a:pt x="21" y="94"/>
                    <a:pt x="24" y="89"/>
                    <a:pt x="24" y="84"/>
                  </a:cubicBezTo>
                  <a:cubicBezTo>
                    <a:pt x="21" y="83"/>
                    <a:pt x="18" y="86"/>
                    <a:pt x="13" y="85"/>
                  </a:cubicBezTo>
                  <a:cubicBezTo>
                    <a:pt x="0" y="76"/>
                    <a:pt x="10" y="50"/>
                    <a:pt x="14" y="38"/>
                  </a:cubicBezTo>
                  <a:cubicBezTo>
                    <a:pt x="15" y="35"/>
                    <a:pt x="17" y="31"/>
                    <a:pt x="19" y="28"/>
                  </a:cubicBezTo>
                  <a:cubicBezTo>
                    <a:pt x="20" y="25"/>
                    <a:pt x="21" y="23"/>
                    <a:pt x="23" y="21"/>
                  </a:cubicBezTo>
                  <a:cubicBezTo>
                    <a:pt x="25" y="19"/>
                    <a:pt x="26" y="16"/>
                    <a:pt x="28" y="14"/>
                  </a:cubicBezTo>
                  <a:cubicBezTo>
                    <a:pt x="32" y="10"/>
                    <a:pt x="37" y="5"/>
                    <a:pt x="42" y="1"/>
                  </a:cubicBezTo>
                  <a:cubicBezTo>
                    <a:pt x="47" y="0"/>
                    <a:pt x="49" y="1"/>
                    <a:pt x="52" y="4"/>
                  </a:cubicBezTo>
                  <a:cubicBezTo>
                    <a:pt x="55" y="8"/>
                    <a:pt x="60" y="16"/>
                    <a:pt x="55" y="20"/>
                  </a:cubicBezTo>
                  <a:cubicBezTo>
                    <a:pt x="54" y="31"/>
                    <a:pt x="46" y="34"/>
                    <a:pt x="40" y="39"/>
                  </a:cubicBezTo>
                  <a:cubicBezTo>
                    <a:pt x="40" y="40"/>
                    <a:pt x="40" y="41"/>
                    <a:pt x="40" y="42"/>
                  </a:cubicBezTo>
                  <a:cubicBezTo>
                    <a:pt x="36" y="42"/>
                    <a:pt x="36" y="46"/>
                    <a:pt x="34" y="48"/>
                  </a:cubicBezTo>
                  <a:cubicBezTo>
                    <a:pt x="40" y="45"/>
                    <a:pt x="47" y="39"/>
                    <a:pt x="55" y="35"/>
                  </a:cubicBezTo>
                  <a:cubicBezTo>
                    <a:pt x="59" y="33"/>
                    <a:pt x="62" y="30"/>
                    <a:pt x="67" y="31"/>
                  </a:cubicBezTo>
                  <a:cubicBezTo>
                    <a:pt x="66" y="33"/>
                    <a:pt x="65" y="35"/>
                    <a:pt x="66" y="38"/>
                  </a:cubicBezTo>
                  <a:cubicBezTo>
                    <a:pt x="62" y="42"/>
                    <a:pt x="60" y="48"/>
                    <a:pt x="57" y="53"/>
                  </a:cubicBezTo>
                  <a:cubicBezTo>
                    <a:pt x="57" y="56"/>
                    <a:pt x="61" y="56"/>
                    <a:pt x="63" y="57"/>
                  </a:cubicBezTo>
                  <a:cubicBezTo>
                    <a:pt x="67" y="59"/>
                    <a:pt x="69" y="64"/>
                    <a:pt x="70" y="69"/>
                  </a:cubicBezTo>
                  <a:cubicBezTo>
                    <a:pt x="77" y="65"/>
                    <a:pt x="76" y="55"/>
                    <a:pt x="80" y="49"/>
                  </a:cubicBezTo>
                  <a:cubicBezTo>
                    <a:pt x="83" y="45"/>
                    <a:pt x="87" y="44"/>
                    <a:pt x="90" y="40"/>
                  </a:cubicBezTo>
                  <a:cubicBezTo>
                    <a:pt x="90" y="33"/>
                    <a:pt x="92" y="21"/>
                    <a:pt x="94" y="16"/>
                  </a:cubicBezTo>
                  <a:cubicBezTo>
                    <a:pt x="96" y="12"/>
                    <a:pt x="97" y="10"/>
                    <a:pt x="100" y="8"/>
                  </a:cubicBezTo>
                  <a:cubicBezTo>
                    <a:pt x="101" y="9"/>
                    <a:pt x="104" y="9"/>
                    <a:pt x="104" y="10"/>
                  </a:cubicBezTo>
                  <a:cubicBezTo>
                    <a:pt x="108" y="8"/>
                    <a:pt x="109" y="12"/>
                    <a:pt x="113" y="13"/>
                  </a:cubicBezTo>
                  <a:cubicBezTo>
                    <a:pt x="113" y="15"/>
                    <a:pt x="114" y="15"/>
                    <a:pt x="115" y="17"/>
                  </a:cubicBezTo>
                  <a:cubicBezTo>
                    <a:pt x="115" y="19"/>
                    <a:pt x="114" y="21"/>
                    <a:pt x="115" y="23"/>
                  </a:cubicBezTo>
                  <a:cubicBezTo>
                    <a:pt x="115" y="26"/>
                    <a:pt x="118" y="27"/>
                    <a:pt x="117" y="29"/>
                  </a:cubicBezTo>
                  <a:cubicBezTo>
                    <a:pt x="119" y="29"/>
                    <a:pt x="120" y="30"/>
                    <a:pt x="122" y="30"/>
                  </a:cubicBezTo>
                  <a:cubicBezTo>
                    <a:pt x="124" y="35"/>
                    <a:pt x="125" y="38"/>
                    <a:pt x="125" y="44"/>
                  </a:cubicBezTo>
                  <a:cubicBezTo>
                    <a:pt x="124" y="46"/>
                    <a:pt x="119" y="47"/>
                    <a:pt x="120" y="51"/>
                  </a:cubicBezTo>
                  <a:cubicBezTo>
                    <a:pt x="121" y="52"/>
                    <a:pt x="121" y="50"/>
                    <a:pt x="122" y="50"/>
                  </a:cubicBezTo>
                  <a:cubicBezTo>
                    <a:pt x="123" y="56"/>
                    <a:pt x="127" y="58"/>
                    <a:pt x="131" y="61"/>
                  </a:cubicBezTo>
                  <a:cubicBezTo>
                    <a:pt x="129" y="63"/>
                    <a:pt x="133" y="63"/>
                    <a:pt x="130" y="65"/>
                  </a:cubicBezTo>
                  <a:cubicBezTo>
                    <a:pt x="132" y="68"/>
                    <a:pt x="135" y="69"/>
                    <a:pt x="134" y="75"/>
                  </a:cubicBezTo>
                  <a:cubicBezTo>
                    <a:pt x="132" y="77"/>
                    <a:pt x="129" y="78"/>
                    <a:pt x="128" y="81"/>
                  </a:cubicBezTo>
                  <a:cubicBezTo>
                    <a:pt x="124" y="82"/>
                    <a:pt x="122" y="84"/>
                    <a:pt x="119" y="85"/>
                  </a:cubicBezTo>
                  <a:cubicBezTo>
                    <a:pt x="116" y="86"/>
                    <a:pt x="113" y="87"/>
                    <a:pt x="110" y="88"/>
                  </a:cubicBezTo>
                  <a:cubicBezTo>
                    <a:pt x="110" y="92"/>
                    <a:pt x="109" y="95"/>
                    <a:pt x="110" y="99"/>
                  </a:cubicBezTo>
                  <a:cubicBezTo>
                    <a:pt x="110" y="99"/>
                    <a:pt x="111" y="106"/>
                    <a:pt x="112" y="108"/>
                  </a:cubicBezTo>
                  <a:cubicBezTo>
                    <a:pt x="113" y="110"/>
                    <a:pt x="114" y="111"/>
                    <a:pt x="115" y="112"/>
                  </a:cubicBezTo>
                  <a:cubicBezTo>
                    <a:pt x="120" y="113"/>
                    <a:pt x="127" y="112"/>
                    <a:pt x="132" y="110"/>
                  </a:cubicBezTo>
                  <a:cubicBezTo>
                    <a:pt x="134" y="110"/>
                    <a:pt x="135" y="109"/>
                    <a:pt x="136" y="108"/>
                  </a:cubicBezTo>
                  <a:cubicBezTo>
                    <a:pt x="141" y="106"/>
                    <a:pt x="143" y="106"/>
                    <a:pt x="144" y="100"/>
                  </a:cubicBezTo>
                  <a:cubicBezTo>
                    <a:pt x="146" y="88"/>
                    <a:pt x="142" y="74"/>
                    <a:pt x="141" y="63"/>
                  </a:cubicBezTo>
                  <a:cubicBezTo>
                    <a:pt x="143" y="64"/>
                    <a:pt x="143" y="67"/>
                    <a:pt x="144" y="69"/>
                  </a:cubicBezTo>
                  <a:cubicBezTo>
                    <a:pt x="144" y="70"/>
                    <a:pt x="145" y="70"/>
                    <a:pt x="145" y="71"/>
                  </a:cubicBezTo>
                  <a:cubicBezTo>
                    <a:pt x="146" y="64"/>
                    <a:pt x="143" y="57"/>
                    <a:pt x="142" y="49"/>
                  </a:cubicBezTo>
                  <a:cubicBezTo>
                    <a:pt x="145" y="54"/>
                    <a:pt x="146" y="61"/>
                    <a:pt x="148" y="66"/>
                  </a:cubicBezTo>
                  <a:close/>
                  <a:moveTo>
                    <a:pt x="110" y="67"/>
                  </a:moveTo>
                  <a:cubicBezTo>
                    <a:pt x="112" y="66"/>
                    <a:pt x="115" y="63"/>
                    <a:pt x="117" y="65"/>
                  </a:cubicBezTo>
                  <a:cubicBezTo>
                    <a:pt x="122" y="63"/>
                    <a:pt x="119" y="55"/>
                    <a:pt x="119" y="50"/>
                  </a:cubicBezTo>
                  <a:cubicBezTo>
                    <a:pt x="119" y="50"/>
                    <a:pt x="119" y="50"/>
                    <a:pt x="118" y="50"/>
                  </a:cubicBezTo>
                  <a:cubicBezTo>
                    <a:pt x="116" y="55"/>
                    <a:pt x="109" y="59"/>
                    <a:pt x="110" y="67"/>
                  </a:cubicBezTo>
                  <a:close/>
                  <a:moveTo>
                    <a:pt x="43" y="83"/>
                  </a:moveTo>
                  <a:cubicBezTo>
                    <a:pt x="47" y="82"/>
                    <a:pt x="49" y="80"/>
                    <a:pt x="53" y="79"/>
                  </a:cubicBezTo>
                  <a:cubicBezTo>
                    <a:pt x="54" y="77"/>
                    <a:pt x="54" y="75"/>
                    <a:pt x="53" y="73"/>
                  </a:cubicBezTo>
                  <a:cubicBezTo>
                    <a:pt x="50" y="77"/>
                    <a:pt x="46" y="79"/>
                    <a:pt x="43" y="83"/>
                  </a:cubicBezTo>
                  <a:close/>
                  <a:moveTo>
                    <a:pt x="27" y="77"/>
                  </a:moveTo>
                  <a:cubicBezTo>
                    <a:pt x="28" y="77"/>
                    <a:pt x="29" y="75"/>
                    <a:pt x="28" y="74"/>
                  </a:cubicBezTo>
                  <a:cubicBezTo>
                    <a:pt x="27" y="75"/>
                    <a:pt x="27" y="76"/>
                    <a:pt x="27" y="77"/>
                  </a:cubicBezTo>
                  <a:close/>
                  <a:moveTo>
                    <a:pt x="36" y="103"/>
                  </a:moveTo>
                  <a:cubicBezTo>
                    <a:pt x="36" y="105"/>
                    <a:pt x="36" y="107"/>
                    <a:pt x="37" y="108"/>
                  </a:cubicBezTo>
                  <a:cubicBezTo>
                    <a:pt x="40" y="103"/>
                    <a:pt x="44" y="99"/>
                    <a:pt x="47" y="93"/>
                  </a:cubicBezTo>
                  <a:cubicBezTo>
                    <a:pt x="47" y="93"/>
                    <a:pt x="47" y="93"/>
                    <a:pt x="46" y="93"/>
                  </a:cubicBezTo>
                  <a:cubicBezTo>
                    <a:pt x="43" y="96"/>
                    <a:pt x="40" y="99"/>
                    <a:pt x="36" y="103"/>
                  </a:cubicBezTo>
                  <a:close/>
                  <a:moveTo>
                    <a:pt x="43" y="121"/>
                  </a:moveTo>
                  <a:cubicBezTo>
                    <a:pt x="47" y="123"/>
                    <a:pt x="50" y="126"/>
                    <a:pt x="54" y="128"/>
                  </a:cubicBezTo>
                  <a:cubicBezTo>
                    <a:pt x="55" y="120"/>
                    <a:pt x="56" y="113"/>
                    <a:pt x="54" y="107"/>
                  </a:cubicBezTo>
                  <a:cubicBezTo>
                    <a:pt x="50" y="111"/>
                    <a:pt x="47" y="117"/>
                    <a:pt x="43" y="1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4"/>
            <p:cNvSpPr>
              <a:spLocks noEditPoints="1"/>
            </p:cNvSpPr>
            <p:nvPr/>
          </p:nvSpPr>
          <p:spPr bwMode="auto">
            <a:xfrm>
              <a:off x="279" y="2305"/>
              <a:ext cx="360" cy="387"/>
            </a:xfrm>
            <a:custGeom>
              <a:avLst/>
              <a:gdLst>
                <a:gd name="T0" fmla="*/ 0 w 152"/>
                <a:gd name="T1" fmla="*/ 126 h 162"/>
                <a:gd name="T2" fmla="*/ 7 w 152"/>
                <a:gd name="T3" fmla="*/ 130 h 162"/>
                <a:gd name="T4" fmla="*/ 29 w 152"/>
                <a:gd name="T5" fmla="*/ 124 h 162"/>
                <a:gd name="T6" fmla="*/ 49 w 152"/>
                <a:gd name="T7" fmla="*/ 158 h 162"/>
                <a:gd name="T8" fmla="*/ 48 w 152"/>
                <a:gd name="T9" fmla="*/ 103 h 162"/>
                <a:gd name="T10" fmla="*/ 55 w 152"/>
                <a:gd name="T11" fmla="*/ 73 h 162"/>
                <a:gd name="T12" fmla="*/ 51 w 152"/>
                <a:gd name="T13" fmla="*/ 58 h 162"/>
                <a:gd name="T14" fmla="*/ 52 w 152"/>
                <a:gd name="T15" fmla="*/ 30 h 162"/>
                <a:gd name="T16" fmla="*/ 29 w 152"/>
                <a:gd name="T17" fmla="*/ 42 h 162"/>
                <a:gd name="T18" fmla="*/ 12 w 152"/>
                <a:gd name="T19" fmla="*/ 67 h 162"/>
                <a:gd name="T20" fmla="*/ 21 w 152"/>
                <a:gd name="T21" fmla="*/ 78 h 162"/>
                <a:gd name="T22" fmla="*/ 28 w 152"/>
                <a:gd name="T23" fmla="*/ 81 h 162"/>
                <a:gd name="T24" fmla="*/ 39 w 152"/>
                <a:gd name="T25" fmla="*/ 71 h 162"/>
                <a:gd name="T26" fmla="*/ 20 w 152"/>
                <a:gd name="T27" fmla="*/ 100 h 162"/>
                <a:gd name="T28" fmla="*/ 0 w 152"/>
                <a:gd name="T29" fmla="*/ 123 h 162"/>
                <a:gd name="T30" fmla="*/ 58 w 152"/>
                <a:gd name="T31" fmla="*/ 117 h 162"/>
                <a:gd name="T32" fmla="*/ 72 w 152"/>
                <a:gd name="T33" fmla="*/ 126 h 162"/>
                <a:gd name="T34" fmla="*/ 52 w 152"/>
                <a:gd name="T35" fmla="*/ 150 h 162"/>
                <a:gd name="T36" fmla="*/ 59 w 152"/>
                <a:gd name="T37" fmla="*/ 158 h 162"/>
                <a:gd name="T38" fmla="*/ 65 w 152"/>
                <a:gd name="T39" fmla="*/ 159 h 162"/>
                <a:gd name="T40" fmla="*/ 82 w 152"/>
                <a:gd name="T41" fmla="*/ 143 h 162"/>
                <a:gd name="T42" fmla="*/ 98 w 152"/>
                <a:gd name="T43" fmla="*/ 155 h 162"/>
                <a:gd name="T44" fmla="*/ 140 w 152"/>
                <a:gd name="T45" fmla="*/ 151 h 162"/>
                <a:gd name="T46" fmla="*/ 120 w 152"/>
                <a:gd name="T47" fmla="*/ 121 h 162"/>
                <a:gd name="T48" fmla="*/ 143 w 152"/>
                <a:gd name="T49" fmla="*/ 117 h 162"/>
                <a:gd name="T50" fmla="*/ 140 w 152"/>
                <a:gd name="T51" fmla="*/ 100 h 162"/>
                <a:gd name="T52" fmla="*/ 112 w 152"/>
                <a:gd name="T53" fmla="*/ 106 h 162"/>
                <a:gd name="T54" fmla="*/ 118 w 152"/>
                <a:gd name="T55" fmla="*/ 92 h 162"/>
                <a:gd name="T56" fmla="*/ 128 w 152"/>
                <a:gd name="T57" fmla="*/ 74 h 162"/>
                <a:gd name="T58" fmla="*/ 120 w 152"/>
                <a:gd name="T59" fmla="*/ 52 h 162"/>
                <a:gd name="T60" fmla="*/ 106 w 152"/>
                <a:gd name="T61" fmla="*/ 54 h 162"/>
                <a:gd name="T62" fmla="*/ 107 w 152"/>
                <a:gd name="T63" fmla="*/ 43 h 162"/>
                <a:gd name="T64" fmla="*/ 116 w 152"/>
                <a:gd name="T65" fmla="*/ 39 h 162"/>
                <a:gd name="T66" fmla="*/ 110 w 152"/>
                <a:gd name="T67" fmla="*/ 24 h 162"/>
                <a:gd name="T68" fmla="*/ 100 w 152"/>
                <a:gd name="T69" fmla="*/ 10 h 162"/>
                <a:gd name="T70" fmla="*/ 87 w 152"/>
                <a:gd name="T71" fmla="*/ 14 h 162"/>
                <a:gd name="T72" fmla="*/ 83 w 152"/>
                <a:gd name="T73" fmla="*/ 31 h 162"/>
                <a:gd name="T74" fmla="*/ 71 w 152"/>
                <a:gd name="T75" fmla="*/ 49 h 162"/>
                <a:gd name="T76" fmla="*/ 67 w 152"/>
                <a:gd name="T77" fmla="*/ 68 h 162"/>
                <a:gd name="T78" fmla="*/ 69 w 152"/>
                <a:gd name="T79" fmla="*/ 96 h 162"/>
                <a:gd name="T80" fmla="*/ 62 w 152"/>
                <a:gd name="T81" fmla="*/ 116 h 162"/>
                <a:gd name="T82" fmla="*/ 107 w 152"/>
                <a:gd name="T83" fmla="*/ 72 h 162"/>
                <a:gd name="T84" fmla="*/ 88 w 152"/>
                <a:gd name="T85" fmla="*/ 73 h 162"/>
                <a:gd name="T86" fmla="*/ 96 w 152"/>
                <a:gd name="T87" fmla="*/ 70 h 162"/>
                <a:gd name="T88" fmla="*/ 96 w 152"/>
                <a:gd name="T89" fmla="*/ 125 h 162"/>
                <a:gd name="T90" fmla="*/ 111 w 152"/>
                <a:gd name="T91" fmla="*/ 140 h 162"/>
                <a:gd name="T92" fmla="*/ 113 w 152"/>
                <a:gd name="T93" fmla="*/ 129 h 162"/>
                <a:gd name="T94" fmla="*/ 96 w 152"/>
                <a:gd name="T95" fmla="*/ 125 h 162"/>
                <a:gd name="T96" fmla="*/ 77 w 152"/>
                <a:gd name="T97" fmla="*/ 79 h 162"/>
                <a:gd name="T98" fmla="*/ 81 w 152"/>
                <a:gd name="T99" fmla="*/ 83 h 162"/>
                <a:gd name="T100" fmla="*/ 72 w 152"/>
                <a:gd name="T101" fmla="*/ 7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62">
                  <a:moveTo>
                    <a:pt x="0" y="123"/>
                  </a:moveTo>
                  <a:cubicBezTo>
                    <a:pt x="0" y="124"/>
                    <a:pt x="0" y="125"/>
                    <a:pt x="0" y="126"/>
                  </a:cubicBezTo>
                  <a:moveTo>
                    <a:pt x="0" y="126"/>
                  </a:moveTo>
                  <a:cubicBezTo>
                    <a:pt x="1" y="129"/>
                    <a:pt x="5" y="128"/>
                    <a:pt x="7" y="130"/>
                  </a:cubicBezTo>
                  <a:cubicBezTo>
                    <a:pt x="9" y="131"/>
                    <a:pt x="8" y="133"/>
                    <a:pt x="10" y="134"/>
                  </a:cubicBezTo>
                  <a:cubicBezTo>
                    <a:pt x="18" y="139"/>
                    <a:pt x="24" y="126"/>
                    <a:pt x="29" y="124"/>
                  </a:cubicBezTo>
                  <a:cubicBezTo>
                    <a:pt x="30" y="132"/>
                    <a:pt x="30" y="156"/>
                    <a:pt x="37" y="160"/>
                  </a:cubicBezTo>
                  <a:cubicBezTo>
                    <a:pt x="40" y="162"/>
                    <a:pt x="47" y="160"/>
                    <a:pt x="49" y="158"/>
                  </a:cubicBezTo>
                  <a:cubicBezTo>
                    <a:pt x="54" y="155"/>
                    <a:pt x="50" y="146"/>
                    <a:pt x="50" y="140"/>
                  </a:cubicBezTo>
                  <a:cubicBezTo>
                    <a:pt x="49" y="128"/>
                    <a:pt x="49" y="116"/>
                    <a:pt x="48" y="103"/>
                  </a:cubicBezTo>
                  <a:cubicBezTo>
                    <a:pt x="48" y="95"/>
                    <a:pt x="50" y="92"/>
                    <a:pt x="52" y="88"/>
                  </a:cubicBezTo>
                  <a:cubicBezTo>
                    <a:pt x="54" y="84"/>
                    <a:pt x="55" y="79"/>
                    <a:pt x="55" y="73"/>
                  </a:cubicBezTo>
                  <a:cubicBezTo>
                    <a:pt x="55" y="71"/>
                    <a:pt x="54" y="67"/>
                    <a:pt x="53" y="64"/>
                  </a:cubicBezTo>
                  <a:cubicBezTo>
                    <a:pt x="53" y="62"/>
                    <a:pt x="50" y="59"/>
                    <a:pt x="51" y="58"/>
                  </a:cubicBezTo>
                  <a:cubicBezTo>
                    <a:pt x="51" y="56"/>
                    <a:pt x="54" y="56"/>
                    <a:pt x="55" y="54"/>
                  </a:cubicBezTo>
                  <a:cubicBezTo>
                    <a:pt x="59" y="48"/>
                    <a:pt x="57" y="36"/>
                    <a:pt x="52" y="30"/>
                  </a:cubicBezTo>
                  <a:cubicBezTo>
                    <a:pt x="50" y="27"/>
                    <a:pt x="45" y="24"/>
                    <a:pt x="40" y="28"/>
                  </a:cubicBezTo>
                  <a:cubicBezTo>
                    <a:pt x="36" y="31"/>
                    <a:pt x="33" y="37"/>
                    <a:pt x="29" y="42"/>
                  </a:cubicBezTo>
                  <a:cubicBezTo>
                    <a:pt x="27" y="45"/>
                    <a:pt x="25" y="47"/>
                    <a:pt x="23" y="50"/>
                  </a:cubicBezTo>
                  <a:cubicBezTo>
                    <a:pt x="19" y="56"/>
                    <a:pt x="14" y="62"/>
                    <a:pt x="12" y="67"/>
                  </a:cubicBezTo>
                  <a:cubicBezTo>
                    <a:pt x="10" y="74"/>
                    <a:pt x="14" y="72"/>
                    <a:pt x="18" y="74"/>
                  </a:cubicBezTo>
                  <a:cubicBezTo>
                    <a:pt x="19" y="75"/>
                    <a:pt x="20" y="77"/>
                    <a:pt x="21" y="78"/>
                  </a:cubicBezTo>
                  <a:cubicBezTo>
                    <a:pt x="22" y="78"/>
                    <a:pt x="23" y="78"/>
                    <a:pt x="25" y="78"/>
                  </a:cubicBezTo>
                  <a:cubicBezTo>
                    <a:pt x="26" y="79"/>
                    <a:pt x="26" y="81"/>
                    <a:pt x="28" y="81"/>
                  </a:cubicBezTo>
                  <a:cubicBezTo>
                    <a:pt x="28" y="81"/>
                    <a:pt x="32" y="79"/>
                    <a:pt x="33" y="79"/>
                  </a:cubicBezTo>
                  <a:cubicBezTo>
                    <a:pt x="36" y="77"/>
                    <a:pt x="37" y="73"/>
                    <a:pt x="39" y="71"/>
                  </a:cubicBezTo>
                  <a:cubicBezTo>
                    <a:pt x="35" y="79"/>
                    <a:pt x="31" y="87"/>
                    <a:pt x="25" y="94"/>
                  </a:cubicBezTo>
                  <a:cubicBezTo>
                    <a:pt x="24" y="96"/>
                    <a:pt x="21" y="98"/>
                    <a:pt x="20" y="100"/>
                  </a:cubicBezTo>
                  <a:cubicBezTo>
                    <a:pt x="19" y="101"/>
                    <a:pt x="19" y="103"/>
                    <a:pt x="18" y="104"/>
                  </a:cubicBezTo>
                  <a:cubicBezTo>
                    <a:pt x="13" y="110"/>
                    <a:pt x="4" y="114"/>
                    <a:pt x="0" y="123"/>
                  </a:cubicBezTo>
                  <a:moveTo>
                    <a:pt x="62" y="116"/>
                  </a:moveTo>
                  <a:cubicBezTo>
                    <a:pt x="61" y="116"/>
                    <a:pt x="59" y="116"/>
                    <a:pt x="58" y="117"/>
                  </a:cubicBezTo>
                  <a:cubicBezTo>
                    <a:pt x="56" y="119"/>
                    <a:pt x="54" y="124"/>
                    <a:pt x="56" y="127"/>
                  </a:cubicBezTo>
                  <a:cubicBezTo>
                    <a:pt x="60" y="132"/>
                    <a:pt x="67" y="125"/>
                    <a:pt x="72" y="126"/>
                  </a:cubicBezTo>
                  <a:cubicBezTo>
                    <a:pt x="68" y="131"/>
                    <a:pt x="63" y="136"/>
                    <a:pt x="59" y="141"/>
                  </a:cubicBezTo>
                  <a:cubicBezTo>
                    <a:pt x="56" y="144"/>
                    <a:pt x="52" y="147"/>
                    <a:pt x="52" y="150"/>
                  </a:cubicBezTo>
                  <a:cubicBezTo>
                    <a:pt x="52" y="152"/>
                    <a:pt x="54" y="158"/>
                    <a:pt x="54" y="158"/>
                  </a:cubicBezTo>
                  <a:cubicBezTo>
                    <a:pt x="55" y="159"/>
                    <a:pt x="57" y="158"/>
                    <a:pt x="59" y="158"/>
                  </a:cubicBezTo>
                  <a:cubicBezTo>
                    <a:pt x="61" y="158"/>
                    <a:pt x="60" y="159"/>
                    <a:pt x="62" y="159"/>
                  </a:cubicBezTo>
                  <a:cubicBezTo>
                    <a:pt x="63" y="159"/>
                    <a:pt x="64" y="159"/>
                    <a:pt x="65" y="159"/>
                  </a:cubicBezTo>
                  <a:cubicBezTo>
                    <a:pt x="68" y="158"/>
                    <a:pt x="76" y="149"/>
                    <a:pt x="78" y="147"/>
                  </a:cubicBezTo>
                  <a:cubicBezTo>
                    <a:pt x="80" y="145"/>
                    <a:pt x="80" y="143"/>
                    <a:pt x="82" y="143"/>
                  </a:cubicBezTo>
                  <a:cubicBezTo>
                    <a:pt x="83" y="143"/>
                    <a:pt x="85" y="147"/>
                    <a:pt x="87" y="148"/>
                  </a:cubicBezTo>
                  <a:cubicBezTo>
                    <a:pt x="89" y="150"/>
                    <a:pt x="94" y="153"/>
                    <a:pt x="98" y="155"/>
                  </a:cubicBezTo>
                  <a:cubicBezTo>
                    <a:pt x="108" y="159"/>
                    <a:pt x="124" y="162"/>
                    <a:pt x="135" y="156"/>
                  </a:cubicBezTo>
                  <a:cubicBezTo>
                    <a:pt x="136" y="155"/>
                    <a:pt x="139" y="152"/>
                    <a:pt x="140" y="151"/>
                  </a:cubicBezTo>
                  <a:cubicBezTo>
                    <a:pt x="144" y="143"/>
                    <a:pt x="138" y="138"/>
                    <a:pt x="135" y="134"/>
                  </a:cubicBezTo>
                  <a:cubicBezTo>
                    <a:pt x="130" y="128"/>
                    <a:pt x="126" y="124"/>
                    <a:pt x="120" y="121"/>
                  </a:cubicBezTo>
                  <a:cubicBezTo>
                    <a:pt x="121" y="117"/>
                    <a:pt x="121" y="113"/>
                    <a:pt x="124" y="110"/>
                  </a:cubicBezTo>
                  <a:cubicBezTo>
                    <a:pt x="133" y="104"/>
                    <a:pt x="137" y="116"/>
                    <a:pt x="143" y="117"/>
                  </a:cubicBezTo>
                  <a:cubicBezTo>
                    <a:pt x="148" y="117"/>
                    <a:pt x="152" y="112"/>
                    <a:pt x="151" y="108"/>
                  </a:cubicBezTo>
                  <a:cubicBezTo>
                    <a:pt x="150" y="103"/>
                    <a:pt x="145" y="100"/>
                    <a:pt x="140" y="100"/>
                  </a:cubicBezTo>
                  <a:cubicBezTo>
                    <a:pt x="135" y="99"/>
                    <a:pt x="130" y="103"/>
                    <a:pt x="126" y="104"/>
                  </a:cubicBezTo>
                  <a:cubicBezTo>
                    <a:pt x="122" y="105"/>
                    <a:pt x="116" y="104"/>
                    <a:pt x="112" y="106"/>
                  </a:cubicBezTo>
                  <a:cubicBezTo>
                    <a:pt x="113" y="102"/>
                    <a:pt x="117" y="101"/>
                    <a:pt x="118" y="97"/>
                  </a:cubicBezTo>
                  <a:cubicBezTo>
                    <a:pt x="119" y="95"/>
                    <a:pt x="118" y="94"/>
                    <a:pt x="118" y="92"/>
                  </a:cubicBezTo>
                  <a:cubicBezTo>
                    <a:pt x="119" y="89"/>
                    <a:pt x="122" y="87"/>
                    <a:pt x="124" y="85"/>
                  </a:cubicBezTo>
                  <a:cubicBezTo>
                    <a:pt x="125" y="83"/>
                    <a:pt x="126" y="78"/>
                    <a:pt x="128" y="74"/>
                  </a:cubicBezTo>
                  <a:cubicBezTo>
                    <a:pt x="130" y="70"/>
                    <a:pt x="133" y="66"/>
                    <a:pt x="133" y="61"/>
                  </a:cubicBezTo>
                  <a:cubicBezTo>
                    <a:pt x="132" y="58"/>
                    <a:pt x="124" y="52"/>
                    <a:pt x="120" y="52"/>
                  </a:cubicBezTo>
                  <a:cubicBezTo>
                    <a:pt x="119" y="52"/>
                    <a:pt x="118" y="53"/>
                    <a:pt x="117" y="53"/>
                  </a:cubicBezTo>
                  <a:cubicBezTo>
                    <a:pt x="114" y="54"/>
                    <a:pt x="108" y="55"/>
                    <a:pt x="106" y="54"/>
                  </a:cubicBezTo>
                  <a:cubicBezTo>
                    <a:pt x="104" y="54"/>
                    <a:pt x="102" y="48"/>
                    <a:pt x="102" y="48"/>
                  </a:cubicBezTo>
                  <a:cubicBezTo>
                    <a:pt x="102" y="46"/>
                    <a:pt x="104" y="44"/>
                    <a:pt x="107" y="43"/>
                  </a:cubicBezTo>
                  <a:cubicBezTo>
                    <a:pt x="108" y="43"/>
                    <a:pt x="110" y="43"/>
                    <a:pt x="111" y="43"/>
                  </a:cubicBezTo>
                  <a:cubicBezTo>
                    <a:pt x="113" y="42"/>
                    <a:pt x="116" y="40"/>
                    <a:pt x="116" y="39"/>
                  </a:cubicBezTo>
                  <a:cubicBezTo>
                    <a:pt x="117" y="39"/>
                    <a:pt x="116" y="37"/>
                    <a:pt x="116" y="36"/>
                  </a:cubicBezTo>
                  <a:cubicBezTo>
                    <a:pt x="116" y="28"/>
                    <a:pt x="114" y="25"/>
                    <a:pt x="110" y="24"/>
                  </a:cubicBezTo>
                  <a:cubicBezTo>
                    <a:pt x="107" y="23"/>
                    <a:pt x="102" y="24"/>
                    <a:pt x="101" y="23"/>
                  </a:cubicBezTo>
                  <a:cubicBezTo>
                    <a:pt x="100" y="22"/>
                    <a:pt x="100" y="11"/>
                    <a:pt x="100" y="10"/>
                  </a:cubicBezTo>
                  <a:cubicBezTo>
                    <a:pt x="98" y="4"/>
                    <a:pt x="83" y="0"/>
                    <a:pt x="84" y="9"/>
                  </a:cubicBezTo>
                  <a:cubicBezTo>
                    <a:pt x="84" y="11"/>
                    <a:pt x="87" y="12"/>
                    <a:pt x="87" y="14"/>
                  </a:cubicBezTo>
                  <a:cubicBezTo>
                    <a:pt x="87" y="16"/>
                    <a:pt x="85" y="18"/>
                    <a:pt x="85" y="20"/>
                  </a:cubicBezTo>
                  <a:cubicBezTo>
                    <a:pt x="84" y="25"/>
                    <a:pt x="84" y="30"/>
                    <a:pt x="83" y="31"/>
                  </a:cubicBezTo>
                  <a:cubicBezTo>
                    <a:pt x="81" y="33"/>
                    <a:pt x="72" y="37"/>
                    <a:pt x="69" y="40"/>
                  </a:cubicBezTo>
                  <a:cubicBezTo>
                    <a:pt x="67" y="43"/>
                    <a:pt x="69" y="47"/>
                    <a:pt x="71" y="49"/>
                  </a:cubicBezTo>
                  <a:cubicBezTo>
                    <a:pt x="74" y="51"/>
                    <a:pt x="81" y="51"/>
                    <a:pt x="80" y="57"/>
                  </a:cubicBezTo>
                  <a:cubicBezTo>
                    <a:pt x="79" y="61"/>
                    <a:pt x="70" y="65"/>
                    <a:pt x="67" y="68"/>
                  </a:cubicBezTo>
                  <a:cubicBezTo>
                    <a:pt x="64" y="70"/>
                    <a:pt x="61" y="74"/>
                    <a:pt x="61" y="77"/>
                  </a:cubicBezTo>
                  <a:cubicBezTo>
                    <a:pt x="60" y="86"/>
                    <a:pt x="66" y="92"/>
                    <a:pt x="69" y="96"/>
                  </a:cubicBezTo>
                  <a:cubicBezTo>
                    <a:pt x="71" y="101"/>
                    <a:pt x="72" y="106"/>
                    <a:pt x="80" y="102"/>
                  </a:cubicBezTo>
                  <a:cubicBezTo>
                    <a:pt x="77" y="105"/>
                    <a:pt x="68" y="113"/>
                    <a:pt x="62" y="116"/>
                  </a:cubicBezTo>
                  <a:close/>
                  <a:moveTo>
                    <a:pt x="114" y="64"/>
                  </a:moveTo>
                  <a:cubicBezTo>
                    <a:pt x="111" y="62"/>
                    <a:pt x="106" y="68"/>
                    <a:pt x="107" y="72"/>
                  </a:cubicBezTo>
                  <a:cubicBezTo>
                    <a:pt x="113" y="73"/>
                    <a:pt x="112" y="67"/>
                    <a:pt x="114" y="64"/>
                  </a:cubicBezTo>
                  <a:close/>
                  <a:moveTo>
                    <a:pt x="88" y="73"/>
                  </a:moveTo>
                  <a:cubicBezTo>
                    <a:pt x="87" y="75"/>
                    <a:pt x="90" y="79"/>
                    <a:pt x="89" y="80"/>
                  </a:cubicBezTo>
                  <a:cubicBezTo>
                    <a:pt x="94" y="80"/>
                    <a:pt x="96" y="76"/>
                    <a:pt x="96" y="70"/>
                  </a:cubicBezTo>
                  <a:cubicBezTo>
                    <a:pt x="93" y="71"/>
                    <a:pt x="88" y="71"/>
                    <a:pt x="88" y="73"/>
                  </a:cubicBezTo>
                  <a:close/>
                  <a:moveTo>
                    <a:pt x="96" y="125"/>
                  </a:moveTo>
                  <a:cubicBezTo>
                    <a:pt x="95" y="126"/>
                    <a:pt x="92" y="128"/>
                    <a:pt x="92" y="129"/>
                  </a:cubicBezTo>
                  <a:cubicBezTo>
                    <a:pt x="93" y="133"/>
                    <a:pt x="106" y="139"/>
                    <a:pt x="111" y="140"/>
                  </a:cubicBezTo>
                  <a:cubicBezTo>
                    <a:pt x="113" y="140"/>
                    <a:pt x="118" y="141"/>
                    <a:pt x="120" y="141"/>
                  </a:cubicBezTo>
                  <a:cubicBezTo>
                    <a:pt x="127" y="140"/>
                    <a:pt x="116" y="132"/>
                    <a:pt x="113" y="129"/>
                  </a:cubicBezTo>
                  <a:cubicBezTo>
                    <a:pt x="110" y="126"/>
                    <a:pt x="105" y="118"/>
                    <a:pt x="101" y="119"/>
                  </a:cubicBezTo>
                  <a:cubicBezTo>
                    <a:pt x="98" y="120"/>
                    <a:pt x="98" y="123"/>
                    <a:pt x="96" y="125"/>
                  </a:cubicBezTo>
                  <a:close/>
                  <a:moveTo>
                    <a:pt x="72" y="77"/>
                  </a:moveTo>
                  <a:cubicBezTo>
                    <a:pt x="72" y="77"/>
                    <a:pt x="76" y="79"/>
                    <a:pt x="77" y="79"/>
                  </a:cubicBezTo>
                  <a:cubicBezTo>
                    <a:pt x="78" y="79"/>
                    <a:pt x="79" y="78"/>
                    <a:pt x="80" y="79"/>
                  </a:cubicBezTo>
                  <a:cubicBezTo>
                    <a:pt x="81" y="81"/>
                    <a:pt x="81" y="82"/>
                    <a:pt x="81" y="83"/>
                  </a:cubicBezTo>
                  <a:cubicBezTo>
                    <a:pt x="80" y="83"/>
                    <a:pt x="78" y="85"/>
                    <a:pt x="77" y="85"/>
                  </a:cubicBezTo>
                  <a:cubicBezTo>
                    <a:pt x="76" y="84"/>
                    <a:pt x="73" y="80"/>
                    <a:pt x="72" y="79"/>
                  </a:cubicBezTo>
                  <a:cubicBezTo>
                    <a:pt x="72" y="79"/>
                    <a:pt x="71" y="77"/>
                    <a:pt x="72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25"/>
            <p:cNvSpPr/>
            <p:nvPr/>
          </p:nvSpPr>
          <p:spPr bwMode="auto">
            <a:xfrm>
              <a:off x="3623" y="2496"/>
              <a:ext cx="319" cy="105"/>
            </a:xfrm>
            <a:custGeom>
              <a:avLst/>
              <a:gdLst>
                <a:gd name="T0" fmla="*/ 114 w 135"/>
                <a:gd name="T1" fmla="*/ 37 h 44"/>
                <a:gd name="T2" fmla="*/ 110 w 135"/>
                <a:gd name="T3" fmla="*/ 33 h 44"/>
                <a:gd name="T4" fmla="*/ 92 w 135"/>
                <a:gd name="T5" fmla="*/ 32 h 44"/>
                <a:gd name="T6" fmla="*/ 79 w 135"/>
                <a:gd name="T7" fmla="*/ 33 h 44"/>
                <a:gd name="T8" fmla="*/ 65 w 135"/>
                <a:gd name="T9" fmla="*/ 34 h 44"/>
                <a:gd name="T10" fmla="*/ 49 w 135"/>
                <a:gd name="T11" fmla="*/ 37 h 44"/>
                <a:gd name="T12" fmla="*/ 45 w 135"/>
                <a:gd name="T13" fmla="*/ 38 h 44"/>
                <a:gd name="T14" fmla="*/ 38 w 135"/>
                <a:gd name="T15" fmla="*/ 40 h 44"/>
                <a:gd name="T16" fmla="*/ 19 w 135"/>
                <a:gd name="T17" fmla="*/ 37 h 44"/>
                <a:gd name="T18" fmla="*/ 13 w 135"/>
                <a:gd name="T19" fmla="*/ 31 h 44"/>
                <a:gd name="T20" fmla="*/ 4 w 135"/>
                <a:gd name="T21" fmla="*/ 12 h 44"/>
                <a:gd name="T22" fmla="*/ 13 w 135"/>
                <a:gd name="T23" fmla="*/ 4 h 44"/>
                <a:gd name="T24" fmla="*/ 19 w 135"/>
                <a:gd name="T25" fmla="*/ 3 h 44"/>
                <a:gd name="T26" fmla="*/ 53 w 135"/>
                <a:gd name="T27" fmla="*/ 1 h 44"/>
                <a:gd name="T28" fmla="*/ 75 w 135"/>
                <a:gd name="T29" fmla="*/ 0 h 44"/>
                <a:gd name="T30" fmla="*/ 106 w 135"/>
                <a:gd name="T31" fmla="*/ 2 h 44"/>
                <a:gd name="T32" fmla="*/ 112 w 135"/>
                <a:gd name="T33" fmla="*/ 3 h 44"/>
                <a:gd name="T34" fmla="*/ 122 w 135"/>
                <a:gd name="T35" fmla="*/ 3 h 44"/>
                <a:gd name="T36" fmla="*/ 130 w 135"/>
                <a:gd name="T37" fmla="*/ 13 h 44"/>
                <a:gd name="T38" fmla="*/ 134 w 135"/>
                <a:gd name="T39" fmla="*/ 31 h 44"/>
                <a:gd name="T40" fmla="*/ 130 w 135"/>
                <a:gd name="T41" fmla="*/ 38 h 44"/>
                <a:gd name="T42" fmla="*/ 127 w 135"/>
                <a:gd name="T43" fmla="*/ 40 h 44"/>
                <a:gd name="T44" fmla="*/ 125 w 135"/>
                <a:gd name="T45" fmla="*/ 43 h 44"/>
                <a:gd name="T46" fmla="*/ 114 w 135"/>
                <a:gd name="T4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" h="44">
                  <a:moveTo>
                    <a:pt x="114" y="37"/>
                  </a:moveTo>
                  <a:cubicBezTo>
                    <a:pt x="112" y="35"/>
                    <a:pt x="113" y="33"/>
                    <a:pt x="110" y="33"/>
                  </a:cubicBezTo>
                  <a:cubicBezTo>
                    <a:pt x="108" y="32"/>
                    <a:pt x="93" y="32"/>
                    <a:pt x="92" y="32"/>
                  </a:cubicBezTo>
                  <a:cubicBezTo>
                    <a:pt x="88" y="32"/>
                    <a:pt x="84" y="33"/>
                    <a:pt x="79" y="33"/>
                  </a:cubicBezTo>
                  <a:cubicBezTo>
                    <a:pt x="75" y="33"/>
                    <a:pt x="70" y="34"/>
                    <a:pt x="65" y="34"/>
                  </a:cubicBezTo>
                  <a:cubicBezTo>
                    <a:pt x="61" y="35"/>
                    <a:pt x="51" y="37"/>
                    <a:pt x="49" y="37"/>
                  </a:cubicBezTo>
                  <a:cubicBezTo>
                    <a:pt x="48" y="37"/>
                    <a:pt x="46" y="37"/>
                    <a:pt x="45" y="38"/>
                  </a:cubicBezTo>
                  <a:cubicBezTo>
                    <a:pt x="42" y="39"/>
                    <a:pt x="41" y="41"/>
                    <a:pt x="38" y="40"/>
                  </a:cubicBezTo>
                  <a:cubicBezTo>
                    <a:pt x="35" y="40"/>
                    <a:pt x="22" y="39"/>
                    <a:pt x="19" y="37"/>
                  </a:cubicBezTo>
                  <a:cubicBezTo>
                    <a:pt x="17" y="35"/>
                    <a:pt x="14" y="33"/>
                    <a:pt x="13" y="31"/>
                  </a:cubicBezTo>
                  <a:cubicBezTo>
                    <a:pt x="8" y="27"/>
                    <a:pt x="0" y="21"/>
                    <a:pt x="4" y="12"/>
                  </a:cubicBezTo>
                  <a:cubicBezTo>
                    <a:pt x="5" y="10"/>
                    <a:pt x="11" y="5"/>
                    <a:pt x="13" y="4"/>
                  </a:cubicBezTo>
                  <a:cubicBezTo>
                    <a:pt x="15" y="4"/>
                    <a:pt x="17" y="4"/>
                    <a:pt x="19" y="3"/>
                  </a:cubicBezTo>
                  <a:cubicBezTo>
                    <a:pt x="30" y="2"/>
                    <a:pt x="41" y="2"/>
                    <a:pt x="53" y="1"/>
                  </a:cubicBezTo>
                  <a:cubicBezTo>
                    <a:pt x="60" y="1"/>
                    <a:pt x="68" y="0"/>
                    <a:pt x="75" y="0"/>
                  </a:cubicBezTo>
                  <a:cubicBezTo>
                    <a:pt x="85" y="0"/>
                    <a:pt x="95" y="1"/>
                    <a:pt x="106" y="2"/>
                  </a:cubicBezTo>
                  <a:cubicBezTo>
                    <a:pt x="108" y="2"/>
                    <a:pt x="110" y="3"/>
                    <a:pt x="112" y="3"/>
                  </a:cubicBezTo>
                  <a:cubicBezTo>
                    <a:pt x="115" y="3"/>
                    <a:pt x="119" y="2"/>
                    <a:pt x="122" y="3"/>
                  </a:cubicBezTo>
                  <a:cubicBezTo>
                    <a:pt x="124" y="3"/>
                    <a:pt x="129" y="11"/>
                    <a:pt x="130" y="13"/>
                  </a:cubicBezTo>
                  <a:cubicBezTo>
                    <a:pt x="133" y="18"/>
                    <a:pt x="135" y="23"/>
                    <a:pt x="134" y="31"/>
                  </a:cubicBezTo>
                  <a:cubicBezTo>
                    <a:pt x="133" y="34"/>
                    <a:pt x="132" y="36"/>
                    <a:pt x="130" y="38"/>
                  </a:cubicBezTo>
                  <a:cubicBezTo>
                    <a:pt x="129" y="40"/>
                    <a:pt x="128" y="40"/>
                    <a:pt x="127" y="40"/>
                  </a:cubicBezTo>
                  <a:cubicBezTo>
                    <a:pt x="126" y="42"/>
                    <a:pt x="126" y="43"/>
                    <a:pt x="125" y="43"/>
                  </a:cubicBezTo>
                  <a:cubicBezTo>
                    <a:pt x="120" y="44"/>
                    <a:pt x="117" y="39"/>
                    <a:pt x="114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6"/>
            <p:cNvSpPr>
              <a:spLocks noEditPoints="1"/>
            </p:cNvSpPr>
            <p:nvPr/>
          </p:nvSpPr>
          <p:spPr bwMode="auto">
            <a:xfrm>
              <a:off x="3201" y="2345"/>
              <a:ext cx="374" cy="364"/>
            </a:xfrm>
            <a:custGeom>
              <a:avLst/>
              <a:gdLst>
                <a:gd name="T0" fmla="*/ 151 w 158"/>
                <a:gd name="T1" fmla="*/ 75 h 152"/>
                <a:gd name="T2" fmla="*/ 137 w 158"/>
                <a:gd name="T3" fmla="*/ 80 h 152"/>
                <a:gd name="T4" fmla="*/ 128 w 158"/>
                <a:gd name="T5" fmla="*/ 76 h 152"/>
                <a:gd name="T6" fmla="*/ 82 w 158"/>
                <a:gd name="T7" fmla="*/ 43 h 152"/>
                <a:gd name="T8" fmla="*/ 69 w 158"/>
                <a:gd name="T9" fmla="*/ 31 h 152"/>
                <a:gd name="T10" fmla="*/ 41 w 158"/>
                <a:gd name="T11" fmla="*/ 71 h 152"/>
                <a:gd name="T12" fmla="*/ 12 w 158"/>
                <a:gd name="T13" fmla="*/ 79 h 152"/>
                <a:gd name="T14" fmla="*/ 0 w 158"/>
                <a:gd name="T15" fmla="*/ 68 h 152"/>
                <a:gd name="T16" fmla="*/ 8 w 158"/>
                <a:gd name="T17" fmla="*/ 61 h 152"/>
                <a:gd name="T18" fmla="*/ 33 w 158"/>
                <a:gd name="T19" fmla="*/ 46 h 152"/>
                <a:gd name="T20" fmla="*/ 66 w 158"/>
                <a:gd name="T21" fmla="*/ 2 h 152"/>
                <a:gd name="T22" fmla="*/ 83 w 158"/>
                <a:gd name="T23" fmla="*/ 4 h 152"/>
                <a:gd name="T24" fmla="*/ 93 w 158"/>
                <a:gd name="T25" fmla="*/ 22 h 152"/>
                <a:gd name="T26" fmla="*/ 105 w 158"/>
                <a:gd name="T27" fmla="*/ 33 h 152"/>
                <a:gd name="T28" fmla="*/ 156 w 158"/>
                <a:gd name="T29" fmla="*/ 76 h 152"/>
                <a:gd name="T30" fmla="*/ 73 w 158"/>
                <a:gd name="T31" fmla="*/ 146 h 152"/>
                <a:gd name="T32" fmla="*/ 93 w 158"/>
                <a:gd name="T33" fmla="*/ 143 h 152"/>
                <a:gd name="T34" fmla="*/ 104 w 158"/>
                <a:gd name="T35" fmla="*/ 117 h 152"/>
                <a:gd name="T36" fmla="*/ 99 w 158"/>
                <a:gd name="T37" fmla="*/ 95 h 152"/>
                <a:gd name="T38" fmla="*/ 82 w 158"/>
                <a:gd name="T39" fmla="*/ 94 h 152"/>
                <a:gd name="T40" fmla="*/ 69 w 158"/>
                <a:gd name="T41" fmla="*/ 96 h 152"/>
                <a:gd name="T42" fmla="*/ 61 w 158"/>
                <a:gd name="T43" fmla="*/ 89 h 152"/>
                <a:gd name="T44" fmla="*/ 78 w 158"/>
                <a:gd name="T45" fmla="*/ 86 h 152"/>
                <a:gd name="T46" fmla="*/ 98 w 158"/>
                <a:gd name="T47" fmla="*/ 77 h 152"/>
                <a:gd name="T48" fmla="*/ 95 w 158"/>
                <a:gd name="T49" fmla="*/ 59 h 152"/>
                <a:gd name="T50" fmla="*/ 71 w 158"/>
                <a:gd name="T51" fmla="*/ 59 h 152"/>
                <a:gd name="T52" fmla="*/ 46 w 158"/>
                <a:gd name="T53" fmla="*/ 64 h 152"/>
                <a:gd name="T54" fmla="*/ 48 w 158"/>
                <a:gd name="T55" fmla="*/ 81 h 152"/>
                <a:gd name="T56" fmla="*/ 31 w 158"/>
                <a:gd name="T57" fmla="*/ 109 h 152"/>
                <a:gd name="T58" fmla="*/ 44 w 158"/>
                <a:gd name="T59" fmla="*/ 143 h 152"/>
                <a:gd name="T60" fmla="*/ 53 w 158"/>
                <a:gd name="T61" fmla="*/ 152 h 152"/>
                <a:gd name="T62" fmla="*/ 84 w 158"/>
                <a:gd name="T63" fmla="*/ 113 h 152"/>
                <a:gd name="T64" fmla="*/ 54 w 158"/>
                <a:gd name="T65" fmla="*/ 124 h 152"/>
                <a:gd name="T66" fmla="*/ 60 w 158"/>
                <a:gd name="T67" fmla="*/ 11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152">
                  <a:moveTo>
                    <a:pt x="156" y="76"/>
                  </a:moveTo>
                  <a:cubicBezTo>
                    <a:pt x="154" y="77"/>
                    <a:pt x="153" y="75"/>
                    <a:pt x="151" y="75"/>
                  </a:cubicBezTo>
                  <a:cubicBezTo>
                    <a:pt x="148" y="77"/>
                    <a:pt x="146" y="81"/>
                    <a:pt x="142" y="82"/>
                  </a:cubicBezTo>
                  <a:cubicBezTo>
                    <a:pt x="141" y="81"/>
                    <a:pt x="139" y="81"/>
                    <a:pt x="137" y="80"/>
                  </a:cubicBezTo>
                  <a:cubicBezTo>
                    <a:pt x="136" y="79"/>
                    <a:pt x="136" y="78"/>
                    <a:pt x="135" y="78"/>
                  </a:cubicBezTo>
                  <a:cubicBezTo>
                    <a:pt x="133" y="77"/>
                    <a:pt x="131" y="77"/>
                    <a:pt x="128" y="76"/>
                  </a:cubicBezTo>
                  <a:cubicBezTo>
                    <a:pt x="124" y="75"/>
                    <a:pt x="116" y="73"/>
                    <a:pt x="113" y="71"/>
                  </a:cubicBezTo>
                  <a:cubicBezTo>
                    <a:pt x="105" y="67"/>
                    <a:pt x="85" y="48"/>
                    <a:pt x="82" y="43"/>
                  </a:cubicBezTo>
                  <a:cubicBezTo>
                    <a:pt x="81" y="42"/>
                    <a:pt x="81" y="41"/>
                    <a:pt x="80" y="40"/>
                  </a:cubicBezTo>
                  <a:cubicBezTo>
                    <a:pt x="77" y="37"/>
                    <a:pt x="73" y="34"/>
                    <a:pt x="69" y="31"/>
                  </a:cubicBezTo>
                  <a:cubicBezTo>
                    <a:pt x="63" y="43"/>
                    <a:pt x="55" y="53"/>
                    <a:pt x="46" y="62"/>
                  </a:cubicBezTo>
                  <a:cubicBezTo>
                    <a:pt x="45" y="64"/>
                    <a:pt x="44" y="69"/>
                    <a:pt x="41" y="71"/>
                  </a:cubicBezTo>
                  <a:cubicBezTo>
                    <a:pt x="39" y="72"/>
                    <a:pt x="36" y="72"/>
                    <a:pt x="33" y="72"/>
                  </a:cubicBezTo>
                  <a:cubicBezTo>
                    <a:pt x="26" y="74"/>
                    <a:pt x="19" y="81"/>
                    <a:pt x="12" y="79"/>
                  </a:cubicBezTo>
                  <a:cubicBezTo>
                    <a:pt x="9" y="79"/>
                    <a:pt x="7" y="76"/>
                    <a:pt x="5" y="73"/>
                  </a:cubicBezTo>
                  <a:cubicBezTo>
                    <a:pt x="3" y="71"/>
                    <a:pt x="1" y="70"/>
                    <a:pt x="0" y="68"/>
                  </a:cubicBezTo>
                  <a:cubicBezTo>
                    <a:pt x="0" y="65"/>
                    <a:pt x="3" y="62"/>
                    <a:pt x="5" y="61"/>
                  </a:cubicBezTo>
                  <a:cubicBezTo>
                    <a:pt x="6" y="61"/>
                    <a:pt x="7" y="60"/>
                    <a:pt x="8" y="61"/>
                  </a:cubicBezTo>
                  <a:cubicBezTo>
                    <a:pt x="12" y="59"/>
                    <a:pt x="15" y="57"/>
                    <a:pt x="19" y="56"/>
                  </a:cubicBezTo>
                  <a:cubicBezTo>
                    <a:pt x="23" y="52"/>
                    <a:pt x="28" y="50"/>
                    <a:pt x="33" y="46"/>
                  </a:cubicBezTo>
                  <a:cubicBezTo>
                    <a:pt x="44" y="38"/>
                    <a:pt x="50" y="24"/>
                    <a:pt x="60" y="15"/>
                  </a:cubicBezTo>
                  <a:cubicBezTo>
                    <a:pt x="62" y="9"/>
                    <a:pt x="62" y="4"/>
                    <a:pt x="66" y="2"/>
                  </a:cubicBezTo>
                  <a:cubicBezTo>
                    <a:pt x="68" y="1"/>
                    <a:pt x="75" y="0"/>
                    <a:pt x="79" y="2"/>
                  </a:cubicBezTo>
                  <a:cubicBezTo>
                    <a:pt x="80" y="2"/>
                    <a:pt x="82" y="3"/>
                    <a:pt x="83" y="4"/>
                  </a:cubicBezTo>
                  <a:cubicBezTo>
                    <a:pt x="85" y="6"/>
                    <a:pt x="84" y="9"/>
                    <a:pt x="85" y="13"/>
                  </a:cubicBezTo>
                  <a:cubicBezTo>
                    <a:pt x="86" y="16"/>
                    <a:pt x="90" y="19"/>
                    <a:pt x="93" y="22"/>
                  </a:cubicBezTo>
                  <a:cubicBezTo>
                    <a:pt x="95" y="24"/>
                    <a:pt x="97" y="25"/>
                    <a:pt x="99" y="27"/>
                  </a:cubicBezTo>
                  <a:cubicBezTo>
                    <a:pt x="101" y="29"/>
                    <a:pt x="103" y="32"/>
                    <a:pt x="105" y="33"/>
                  </a:cubicBezTo>
                  <a:cubicBezTo>
                    <a:pt x="107" y="36"/>
                    <a:pt x="142" y="55"/>
                    <a:pt x="155" y="65"/>
                  </a:cubicBezTo>
                  <a:cubicBezTo>
                    <a:pt x="155" y="69"/>
                    <a:pt x="158" y="72"/>
                    <a:pt x="156" y="76"/>
                  </a:cubicBezTo>
                  <a:close/>
                  <a:moveTo>
                    <a:pt x="58" y="151"/>
                  </a:moveTo>
                  <a:cubicBezTo>
                    <a:pt x="61" y="148"/>
                    <a:pt x="67" y="145"/>
                    <a:pt x="73" y="146"/>
                  </a:cubicBezTo>
                  <a:cubicBezTo>
                    <a:pt x="77" y="146"/>
                    <a:pt x="80" y="150"/>
                    <a:pt x="84" y="150"/>
                  </a:cubicBezTo>
                  <a:cubicBezTo>
                    <a:pt x="88" y="148"/>
                    <a:pt x="91" y="146"/>
                    <a:pt x="93" y="143"/>
                  </a:cubicBezTo>
                  <a:cubicBezTo>
                    <a:pt x="93" y="141"/>
                    <a:pt x="93" y="141"/>
                    <a:pt x="92" y="140"/>
                  </a:cubicBezTo>
                  <a:cubicBezTo>
                    <a:pt x="94" y="138"/>
                    <a:pt x="103" y="124"/>
                    <a:pt x="104" y="117"/>
                  </a:cubicBezTo>
                  <a:cubicBezTo>
                    <a:pt x="108" y="115"/>
                    <a:pt x="110" y="112"/>
                    <a:pt x="108" y="107"/>
                  </a:cubicBezTo>
                  <a:cubicBezTo>
                    <a:pt x="108" y="105"/>
                    <a:pt x="103" y="97"/>
                    <a:pt x="99" y="95"/>
                  </a:cubicBezTo>
                  <a:cubicBezTo>
                    <a:pt x="96" y="94"/>
                    <a:pt x="92" y="92"/>
                    <a:pt x="91" y="92"/>
                  </a:cubicBezTo>
                  <a:cubicBezTo>
                    <a:pt x="88" y="91"/>
                    <a:pt x="85" y="93"/>
                    <a:pt x="82" y="94"/>
                  </a:cubicBezTo>
                  <a:cubicBezTo>
                    <a:pt x="81" y="94"/>
                    <a:pt x="79" y="94"/>
                    <a:pt x="78" y="94"/>
                  </a:cubicBezTo>
                  <a:cubicBezTo>
                    <a:pt x="75" y="94"/>
                    <a:pt x="72" y="96"/>
                    <a:pt x="69" y="96"/>
                  </a:cubicBezTo>
                  <a:cubicBezTo>
                    <a:pt x="62" y="98"/>
                    <a:pt x="55" y="100"/>
                    <a:pt x="48" y="99"/>
                  </a:cubicBezTo>
                  <a:cubicBezTo>
                    <a:pt x="51" y="94"/>
                    <a:pt x="55" y="90"/>
                    <a:pt x="61" y="89"/>
                  </a:cubicBezTo>
                  <a:cubicBezTo>
                    <a:pt x="65" y="89"/>
                    <a:pt x="70" y="91"/>
                    <a:pt x="73" y="89"/>
                  </a:cubicBezTo>
                  <a:cubicBezTo>
                    <a:pt x="76" y="89"/>
                    <a:pt x="77" y="87"/>
                    <a:pt x="78" y="86"/>
                  </a:cubicBezTo>
                  <a:cubicBezTo>
                    <a:pt x="80" y="85"/>
                    <a:pt x="82" y="84"/>
                    <a:pt x="84" y="83"/>
                  </a:cubicBezTo>
                  <a:cubicBezTo>
                    <a:pt x="88" y="80"/>
                    <a:pt x="93" y="79"/>
                    <a:pt x="98" y="77"/>
                  </a:cubicBezTo>
                  <a:cubicBezTo>
                    <a:pt x="100" y="75"/>
                    <a:pt x="100" y="71"/>
                    <a:pt x="100" y="68"/>
                  </a:cubicBezTo>
                  <a:cubicBezTo>
                    <a:pt x="101" y="63"/>
                    <a:pt x="98" y="61"/>
                    <a:pt x="95" y="59"/>
                  </a:cubicBezTo>
                  <a:cubicBezTo>
                    <a:pt x="91" y="59"/>
                    <a:pt x="85" y="57"/>
                    <a:pt x="79" y="58"/>
                  </a:cubicBezTo>
                  <a:cubicBezTo>
                    <a:pt x="76" y="58"/>
                    <a:pt x="74" y="59"/>
                    <a:pt x="71" y="59"/>
                  </a:cubicBezTo>
                  <a:cubicBezTo>
                    <a:pt x="67" y="59"/>
                    <a:pt x="62" y="59"/>
                    <a:pt x="57" y="61"/>
                  </a:cubicBezTo>
                  <a:cubicBezTo>
                    <a:pt x="53" y="62"/>
                    <a:pt x="48" y="63"/>
                    <a:pt x="46" y="64"/>
                  </a:cubicBezTo>
                  <a:cubicBezTo>
                    <a:pt x="43" y="66"/>
                    <a:pt x="41" y="74"/>
                    <a:pt x="44" y="79"/>
                  </a:cubicBezTo>
                  <a:cubicBezTo>
                    <a:pt x="45" y="80"/>
                    <a:pt x="47" y="80"/>
                    <a:pt x="48" y="81"/>
                  </a:cubicBezTo>
                  <a:cubicBezTo>
                    <a:pt x="42" y="86"/>
                    <a:pt x="38" y="93"/>
                    <a:pt x="33" y="99"/>
                  </a:cubicBezTo>
                  <a:cubicBezTo>
                    <a:pt x="33" y="102"/>
                    <a:pt x="31" y="104"/>
                    <a:pt x="31" y="109"/>
                  </a:cubicBezTo>
                  <a:cubicBezTo>
                    <a:pt x="31" y="112"/>
                    <a:pt x="33" y="117"/>
                    <a:pt x="34" y="121"/>
                  </a:cubicBezTo>
                  <a:cubicBezTo>
                    <a:pt x="36" y="129"/>
                    <a:pt x="40" y="137"/>
                    <a:pt x="44" y="143"/>
                  </a:cubicBezTo>
                  <a:cubicBezTo>
                    <a:pt x="45" y="146"/>
                    <a:pt x="46" y="149"/>
                    <a:pt x="48" y="151"/>
                  </a:cubicBezTo>
                  <a:cubicBezTo>
                    <a:pt x="49" y="151"/>
                    <a:pt x="50" y="151"/>
                    <a:pt x="53" y="152"/>
                  </a:cubicBezTo>
                  <a:cubicBezTo>
                    <a:pt x="56" y="152"/>
                    <a:pt x="57" y="152"/>
                    <a:pt x="58" y="151"/>
                  </a:cubicBezTo>
                  <a:close/>
                  <a:moveTo>
                    <a:pt x="84" y="113"/>
                  </a:moveTo>
                  <a:cubicBezTo>
                    <a:pt x="81" y="118"/>
                    <a:pt x="78" y="122"/>
                    <a:pt x="73" y="125"/>
                  </a:cubicBezTo>
                  <a:cubicBezTo>
                    <a:pt x="68" y="123"/>
                    <a:pt x="60" y="126"/>
                    <a:pt x="54" y="124"/>
                  </a:cubicBezTo>
                  <a:cubicBezTo>
                    <a:pt x="54" y="124"/>
                    <a:pt x="54" y="124"/>
                    <a:pt x="54" y="123"/>
                  </a:cubicBezTo>
                  <a:cubicBezTo>
                    <a:pt x="53" y="120"/>
                    <a:pt x="57" y="120"/>
                    <a:pt x="60" y="119"/>
                  </a:cubicBezTo>
                  <a:cubicBezTo>
                    <a:pt x="67" y="117"/>
                    <a:pt x="75" y="114"/>
                    <a:pt x="84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27"/>
            <p:cNvSpPr>
              <a:spLocks noEditPoints="1"/>
            </p:cNvSpPr>
            <p:nvPr/>
          </p:nvSpPr>
          <p:spPr bwMode="auto">
            <a:xfrm>
              <a:off x="2764" y="2362"/>
              <a:ext cx="383" cy="332"/>
            </a:xfrm>
            <a:custGeom>
              <a:avLst/>
              <a:gdLst>
                <a:gd name="T0" fmla="*/ 63 w 162"/>
                <a:gd name="T1" fmla="*/ 43 h 139"/>
                <a:gd name="T2" fmla="*/ 63 w 162"/>
                <a:gd name="T3" fmla="*/ 61 h 139"/>
                <a:gd name="T4" fmla="*/ 59 w 162"/>
                <a:gd name="T5" fmla="*/ 86 h 139"/>
                <a:gd name="T6" fmla="*/ 58 w 162"/>
                <a:gd name="T7" fmla="*/ 127 h 139"/>
                <a:gd name="T8" fmla="*/ 39 w 162"/>
                <a:gd name="T9" fmla="*/ 127 h 139"/>
                <a:gd name="T10" fmla="*/ 14 w 162"/>
                <a:gd name="T11" fmla="*/ 109 h 139"/>
                <a:gd name="T12" fmla="*/ 6 w 162"/>
                <a:gd name="T13" fmla="*/ 104 h 139"/>
                <a:gd name="T14" fmla="*/ 13 w 162"/>
                <a:gd name="T15" fmla="*/ 88 h 139"/>
                <a:gd name="T16" fmla="*/ 22 w 162"/>
                <a:gd name="T17" fmla="*/ 81 h 139"/>
                <a:gd name="T18" fmla="*/ 28 w 162"/>
                <a:gd name="T19" fmla="*/ 74 h 139"/>
                <a:gd name="T20" fmla="*/ 50 w 162"/>
                <a:gd name="T21" fmla="*/ 48 h 139"/>
                <a:gd name="T22" fmla="*/ 51 w 162"/>
                <a:gd name="T23" fmla="*/ 44 h 139"/>
                <a:gd name="T24" fmla="*/ 35 w 162"/>
                <a:gd name="T25" fmla="*/ 51 h 139"/>
                <a:gd name="T26" fmla="*/ 26 w 162"/>
                <a:gd name="T27" fmla="*/ 36 h 139"/>
                <a:gd name="T28" fmla="*/ 41 w 162"/>
                <a:gd name="T29" fmla="*/ 15 h 139"/>
                <a:gd name="T30" fmla="*/ 62 w 162"/>
                <a:gd name="T31" fmla="*/ 1 h 139"/>
                <a:gd name="T32" fmla="*/ 68 w 162"/>
                <a:gd name="T33" fmla="*/ 25 h 139"/>
                <a:gd name="T34" fmla="*/ 110 w 162"/>
                <a:gd name="T35" fmla="*/ 12 h 139"/>
                <a:gd name="T36" fmla="*/ 101 w 162"/>
                <a:gd name="T37" fmla="*/ 28 h 139"/>
                <a:gd name="T38" fmla="*/ 124 w 162"/>
                <a:gd name="T39" fmla="*/ 31 h 139"/>
                <a:gd name="T40" fmla="*/ 137 w 162"/>
                <a:gd name="T41" fmla="*/ 18 h 139"/>
                <a:gd name="T42" fmla="*/ 110 w 162"/>
                <a:gd name="T43" fmla="*/ 12 h 139"/>
                <a:gd name="T44" fmla="*/ 161 w 162"/>
                <a:gd name="T45" fmla="*/ 51 h 139"/>
                <a:gd name="T46" fmla="*/ 162 w 162"/>
                <a:gd name="T47" fmla="*/ 46 h 139"/>
                <a:gd name="T48" fmla="*/ 148 w 162"/>
                <a:gd name="T49" fmla="*/ 36 h 139"/>
                <a:gd name="T50" fmla="*/ 112 w 162"/>
                <a:gd name="T51" fmla="*/ 42 h 139"/>
                <a:gd name="T52" fmla="*/ 86 w 162"/>
                <a:gd name="T53" fmla="*/ 46 h 139"/>
                <a:gd name="T54" fmla="*/ 73 w 162"/>
                <a:gd name="T55" fmla="*/ 57 h 139"/>
                <a:gd name="T56" fmla="*/ 87 w 162"/>
                <a:gd name="T57" fmla="*/ 72 h 139"/>
                <a:gd name="T58" fmla="*/ 110 w 162"/>
                <a:gd name="T59" fmla="*/ 63 h 139"/>
                <a:gd name="T60" fmla="*/ 114 w 162"/>
                <a:gd name="T61" fmla="*/ 88 h 139"/>
                <a:gd name="T62" fmla="*/ 77 w 162"/>
                <a:gd name="T63" fmla="*/ 109 h 139"/>
                <a:gd name="T64" fmla="*/ 76 w 162"/>
                <a:gd name="T65" fmla="*/ 113 h 139"/>
                <a:gd name="T66" fmla="*/ 96 w 162"/>
                <a:gd name="T67" fmla="*/ 132 h 139"/>
                <a:gd name="T68" fmla="*/ 122 w 162"/>
                <a:gd name="T69" fmla="*/ 138 h 139"/>
                <a:gd name="T70" fmla="*/ 134 w 162"/>
                <a:gd name="T71" fmla="*/ 118 h 139"/>
                <a:gd name="T72" fmla="*/ 135 w 162"/>
                <a:gd name="T73" fmla="*/ 107 h 139"/>
                <a:gd name="T74" fmla="*/ 135 w 162"/>
                <a:gd name="T75" fmla="*/ 73 h 139"/>
                <a:gd name="T76" fmla="*/ 138 w 162"/>
                <a:gd name="T77" fmla="*/ 58 h 139"/>
                <a:gd name="T78" fmla="*/ 155 w 162"/>
                <a:gd name="T79" fmla="*/ 5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39">
                  <a:moveTo>
                    <a:pt x="59" y="35"/>
                  </a:moveTo>
                  <a:cubicBezTo>
                    <a:pt x="61" y="37"/>
                    <a:pt x="62" y="40"/>
                    <a:pt x="63" y="43"/>
                  </a:cubicBezTo>
                  <a:cubicBezTo>
                    <a:pt x="64" y="44"/>
                    <a:pt x="64" y="45"/>
                    <a:pt x="64" y="47"/>
                  </a:cubicBezTo>
                  <a:cubicBezTo>
                    <a:pt x="63" y="51"/>
                    <a:pt x="65" y="56"/>
                    <a:pt x="63" y="61"/>
                  </a:cubicBezTo>
                  <a:cubicBezTo>
                    <a:pt x="63" y="62"/>
                    <a:pt x="60" y="71"/>
                    <a:pt x="58" y="72"/>
                  </a:cubicBezTo>
                  <a:cubicBezTo>
                    <a:pt x="57" y="76"/>
                    <a:pt x="59" y="81"/>
                    <a:pt x="59" y="86"/>
                  </a:cubicBezTo>
                  <a:cubicBezTo>
                    <a:pt x="59" y="93"/>
                    <a:pt x="56" y="105"/>
                    <a:pt x="56" y="113"/>
                  </a:cubicBezTo>
                  <a:cubicBezTo>
                    <a:pt x="57" y="118"/>
                    <a:pt x="59" y="124"/>
                    <a:pt x="58" y="127"/>
                  </a:cubicBezTo>
                  <a:cubicBezTo>
                    <a:pt x="57" y="131"/>
                    <a:pt x="53" y="131"/>
                    <a:pt x="51" y="133"/>
                  </a:cubicBezTo>
                  <a:cubicBezTo>
                    <a:pt x="45" y="133"/>
                    <a:pt x="42" y="129"/>
                    <a:pt x="39" y="127"/>
                  </a:cubicBezTo>
                  <a:cubicBezTo>
                    <a:pt x="35" y="120"/>
                    <a:pt x="35" y="110"/>
                    <a:pt x="35" y="100"/>
                  </a:cubicBezTo>
                  <a:cubicBezTo>
                    <a:pt x="28" y="103"/>
                    <a:pt x="22" y="107"/>
                    <a:pt x="14" y="109"/>
                  </a:cubicBezTo>
                  <a:cubicBezTo>
                    <a:pt x="13" y="109"/>
                    <a:pt x="12" y="108"/>
                    <a:pt x="11" y="107"/>
                  </a:cubicBezTo>
                  <a:cubicBezTo>
                    <a:pt x="10" y="107"/>
                    <a:pt x="6" y="105"/>
                    <a:pt x="6" y="104"/>
                  </a:cubicBezTo>
                  <a:cubicBezTo>
                    <a:pt x="4" y="103"/>
                    <a:pt x="1" y="103"/>
                    <a:pt x="1" y="101"/>
                  </a:cubicBezTo>
                  <a:cubicBezTo>
                    <a:pt x="0" y="96"/>
                    <a:pt x="9" y="91"/>
                    <a:pt x="13" y="88"/>
                  </a:cubicBezTo>
                  <a:cubicBezTo>
                    <a:pt x="14" y="88"/>
                    <a:pt x="14" y="87"/>
                    <a:pt x="15" y="86"/>
                  </a:cubicBezTo>
                  <a:cubicBezTo>
                    <a:pt x="18" y="84"/>
                    <a:pt x="20" y="83"/>
                    <a:pt x="22" y="81"/>
                  </a:cubicBezTo>
                  <a:cubicBezTo>
                    <a:pt x="23" y="79"/>
                    <a:pt x="24" y="78"/>
                    <a:pt x="25" y="77"/>
                  </a:cubicBezTo>
                  <a:cubicBezTo>
                    <a:pt x="26" y="75"/>
                    <a:pt x="27" y="75"/>
                    <a:pt x="28" y="74"/>
                  </a:cubicBezTo>
                  <a:cubicBezTo>
                    <a:pt x="30" y="72"/>
                    <a:pt x="30" y="71"/>
                    <a:pt x="31" y="70"/>
                  </a:cubicBezTo>
                  <a:cubicBezTo>
                    <a:pt x="37" y="62"/>
                    <a:pt x="44" y="55"/>
                    <a:pt x="50" y="48"/>
                  </a:cubicBezTo>
                  <a:cubicBezTo>
                    <a:pt x="51" y="47"/>
                    <a:pt x="53" y="47"/>
                    <a:pt x="53" y="45"/>
                  </a:cubicBezTo>
                  <a:cubicBezTo>
                    <a:pt x="53" y="44"/>
                    <a:pt x="51" y="45"/>
                    <a:pt x="51" y="44"/>
                  </a:cubicBezTo>
                  <a:cubicBezTo>
                    <a:pt x="48" y="45"/>
                    <a:pt x="46" y="50"/>
                    <a:pt x="45" y="51"/>
                  </a:cubicBezTo>
                  <a:cubicBezTo>
                    <a:pt x="45" y="51"/>
                    <a:pt x="38" y="51"/>
                    <a:pt x="35" y="51"/>
                  </a:cubicBezTo>
                  <a:cubicBezTo>
                    <a:pt x="33" y="50"/>
                    <a:pt x="31" y="50"/>
                    <a:pt x="29" y="49"/>
                  </a:cubicBezTo>
                  <a:cubicBezTo>
                    <a:pt x="27" y="46"/>
                    <a:pt x="25" y="42"/>
                    <a:pt x="26" y="36"/>
                  </a:cubicBezTo>
                  <a:cubicBezTo>
                    <a:pt x="27" y="33"/>
                    <a:pt x="29" y="29"/>
                    <a:pt x="31" y="27"/>
                  </a:cubicBezTo>
                  <a:cubicBezTo>
                    <a:pt x="34" y="23"/>
                    <a:pt x="37" y="19"/>
                    <a:pt x="41" y="15"/>
                  </a:cubicBezTo>
                  <a:cubicBezTo>
                    <a:pt x="45" y="10"/>
                    <a:pt x="50" y="4"/>
                    <a:pt x="53" y="2"/>
                  </a:cubicBezTo>
                  <a:cubicBezTo>
                    <a:pt x="56" y="1"/>
                    <a:pt x="60" y="0"/>
                    <a:pt x="62" y="1"/>
                  </a:cubicBezTo>
                  <a:cubicBezTo>
                    <a:pt x="64" y="2"/>
                    <a:pt x="65" y="6"/>
                    <a:pt x="67" y="8"/>
                  </a:cubicBezTo>
                  <a:cubicBezTo>
                    <a:pt x="68" y="13"/>
                    <a:pt x="71" y="20"/>
                    <a:pt x="68" y="25"/>
                  </a:cubicBezTo>
                  <a:cubicBezTo>
                    <a:pt x="65" y="29"/>
                    <a:pt x="61" y="32"/>
                    <a:pt x="59" y="35"/>
                  </a:cubicBezTo>
                  <a:close/>
                  <a:moveTo>
                    <a:pt x="110" y="12"/>
                  </a:moveTo>
                  <a:cubicBezTo>
                    <a:pt x="105" y="13"/>
                    <a:pt x="92" y="17"/>
                    <a:pt x="92" y="21"/>
                  </a:cubicBezTo>
                  <a:cubicBezTo>
                    <a:pt x="92" y="24"/>
                    <a:pt x="100" y="27"/>
                    <a:pt x="101" y="28"/>
                  </a:cubicBezTo>
                  <a:cubicBezTo>
                    <a:pt x="102" y="29"/>
                    <a:pt x="102" y="32"/>
                    <a:pt x="104" y="31"/>
                  </a:cubicBezTo>
                  <a:cubicBezTo>
                    <a:pt x="110" y="31"/>
                    <a:pt x="117" y="32"/>
                    <a:pt x="124" y="31"/>
                  </a:cubicBezTo>
                  <a:cubicBezTo>
                    <a:pt x="127" y="30"/>
                    <a:pt x="130" y="27"/>
                    <a:pt x="133" y="28"/>
                  </a:cubicBezTo>
                  <a:cubicBezTo>
                    <a:pt x="134" y="24"/>
                    <a:pt x="137" y="22"/>
                    <a:pt x="137" y="18"/>
                  </a:cubicBezTo>
                  <a:cubicBezTo>
                    <a:pt x="136" y="14"/>
                    <a:pt x="133" y="13"/>
                    <a:pt x="132" y="10"/>
                  </a:cubicBezTo>
                  <a:cubicBezTo>
                    <a:pt x="125" y="8"/>
                    <a:pt x="117" y="10"/>
                    <a:pt x="110" y="12"/>
                  </a:cubicBezTo>
                  <a:close/>
                  <a:moveTo>
                    <a:pt x="160" y="52"/>
                  </a:moveTo>
                  <a:cubicBezTo>
                    <a:pt x="160" y="52"/>
                    <a:pt x="161" y="52"/>
                    <a:pt x="161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2" y="50"/>
                    <a:pt x="162" y="48"/>
                    <a:pt x="162" y="46"/>
                  </a:cubicBezTo>
                  <a:cubicBezTo>
                    <a:pt x="162" y="43"/>
                    <a:pt x="156" y="37"/>
                    <a:pt x="154" y="36"/>
                  </a:cubicBezTo>
                  <a:cubicBezTo>
                    <a:pt x="152" y="35"/>
                    <a:pt x="150" y="35"/>
                    <a:pt x="148" y="36"/>
                  </a:cubicBezTo>
                  <a:cubicBezTo>
                    <a:pt x="144" y="36"/>
                    <a:pt x="139" y="37"/>
                    <a:pt x="133" y="38"/>
                  </a:cubicBezTo>
                  <a:cubicBezTo>
                    <a:pt x="127" y="38"/>
                    <a:pt x="119" y="40"/>
                    <a:pt x="112" y="42"/>
                  </a:cubicBezTo>
                  <a:cubicBezTo>
                    <a:pt x="101" y="45"/>
                    <a:pt x="92" y="48"/>
                    <a:pt x="84" y="50"/>
                  </a:cubicBezTo>
                  <a:cubicBezTo>
                    <a:pt x="83" y="48"/>
                    <a:pt x="86" y="48"/>
                    <a:pt x="86" y="46"/>
                  </a:cubicBezTo>
                  <a:cubicBezTo>
                    <a:pt x="84" y="46"/>
                    <a:pt x="81" y="49"/>
                    <a:pt x="79" y="51"/>
                  </a:cubicBezTo>
                  <a:cubicBezTo>
                    <a:pt x="77" y="53"/>
                    <a:pt x="74" y="56"/>
                    <a:pt x="73" y="57"/>
                  </a:cubicBezTo>
                  <a:cubicBezTo>
                    <a:pt x="70" y="63"/>
                    <a:pt x="73" y="69"/>
                    <a:pt x="77" y="72"/>
                  </a:cubicBezTo>
                  <a:cubicBezTo>
                    <a:pt x="81" y="72"/>
                    <a:pt x="84" y="73"/>
                    <a:pt x="87" y="72"/>
                  </a:cubicBezTo>
                  <a:cubicBezTo>
                    <a:pt x="89" y="72"/>
                    <a:pt x="91" y="70"/>
                    <a:pt x="92" y="70"/>
                  </a:cubicBezTo>
                  <a:cubicBezTo>
                    <a:pt x="98" y="67"/>
                    <a:pt x="104" y="65"/>
                    <a:pt x="110" y="63"/>
                  </a:cubicBezTo>
                  <a:cubicBezTo>
                    <a:pt x="113" y="68"/>
                    <a:pt x="111" y="73"/>
                    <a:pt x="112" y="79"/>
                  </a:cubicBezTo>
                  <a:cubicBezTo>
                    <a:pt x="112" y="82"/>
                    <a:pt x="113" y="85"/>
                    <a:pt x="114" y="88"/>
                  </a:cubicBezTo>
                  <a:cubicBezTo>
                    <a:pt x="114" y="96"/>
                    <a:pt x="114" y="104"/>
                    <a:pt x="112" y="111"/>
                  </a:cubicBezTo>
                  <a:cubicBezTo>
                    <a:pt x="100" y="110"/>
                    <a:pt x="87" y="110"/>
                    <a:pt x="77" y="109"/>
                  </a:cubicBezTo>
                  <a:cubicBezTo>
                    <a:pt x="77" y="111"/>
                    <a:pt x="79" y="112"/>
                    <a:pt x="77" y="113"/>
                  </a:cubicBezTo>
                  <a:cubicBezTo>
                    <a:pt x="77" y="112"/>
                    <a:pt x="76" y="112"/>
                    <a:pt x="76" y="113"/>
                  </a:cubicBezTo>
                  <a:cubicBezTo>
                    <a:pt x="80" y="116"/>
                    <a:pt x="85" y="117"/>
                    <a:pt x="89" y="120"/>
                  </a:cubicBezTo>
                  <a:cubicBezTo>
                    <a:pt x="91" y="126"/>
                    <a:pt x="96" y="131"/>
                    <a:pt x="96" y="132"/>
                  </a:cubicBezTo>
                  <a:cubicBezTo>
                    <a:pt x="99" y="134"/>
                    <a:pt x="104" y="135"/>
                    <a:pt x="109" y="136"/>
                  </a:cubicBezTo>
                  <a:cubicBezTo>
                    <a:pt x="113" y="138"/>
                    <a:pt x="119" y="139"/>
                    <a:pt x="122" y="138"/>
                  </a:cubicBezTo>
                  <a:cubicBezTo>
                    <a:pt x="126" y="138"/>
                    <a:pt x="131" y="133"/>
                    <a:pt x="132" y="131"/>
                  </a:cubicBezTo>
                  <a:cubicBezTo>
                    <a:pt x="134" y="128"/>
                    <a:pt x="133" y="122"/>
                    <a:pt x="134" y="118"/>
                  </a:cubicBezTo>
                  <a:cubicBezTo>
                    <a:pt x="134" y="116"/>
                    <a:pt x="136" y="114"/>
                    <a:pt x="136" y="113"/>
                  </a:cubicBezTo>
                  <a:cubicBezTo>
                    <a:pt x="136" y="111"/>
                    <a:pt x="135" y="109"/>
                    <a:pt x="135" y="107"/>
                  </a:cubicBezTo>
                  <a:cubicBezTo>
                    <a:pt x="136" y="102"/>
                    <a:pt x="136" y="96"/>
                    <a:pt x="136" y="91"/>
                  </a:cubicBezTo>
                  <a:cubicBezTo>
                    <a:pt x="136" y="84"/>
                    <a:pt x="135" y="78"/>
                    <a:pt x="135" y="73"/>
                  </a:cubicBezTo>
                  <a:cubicBezTo>
                    <a:pt x="134" y="68"/>
                    <a:pt x="131" y="64"/>
                    <a:pt x="131" y="60"/>
                  </a:cubicBezTo>
                  <a:cubicBezTo>
                    <a:pt x="132" y="57"/>
                    <a:pt x="135" y="58"/>
                    <a:pt x="138" y="58"/>
                  </a:cubicBezTo>
                  <a:cubicBezTo>
                    <a:pt x="142" y="58"/>
                    <a:pt x="147" y="56"/>
                    <a:pt x="151" y="55"/>
                  </a:cubicBezTo>
                  <a:cubicBezTo>
                    <a:pt x="152" y="55"/>
                    <a:pt x="153" y="56"/>
                    <a:pt x="155" y="55"/>
                  </a:cubicBezTo>
                  <a:cubicBezTo>
                    <a:pt x="157" y="55"/>
                    <a:pt x="158" y="53"/>
                    <a:pt x="160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8"/>
            <p:cNvSpPr>
              <a:spLocks noEditPoints="1"/>
            </p:cNvSpPr>
            <p:nvPr/>
          </p:nvSpPr>
          <p:spPr bwMode="auto">
            <a:xfrm>
              <a:off x="2328" y="2353"/>
              <a:ext cx="386" cy="344"/>
            </a:xfrm>
            <a:custGeom>
              <a:avLst/>
              <a:gdLst>
                <a:gd name="T0" fmla="*/ 0 w 163"/>
                <a:gd name="T1" fmla="*/ 97 h 144"/>
                <a:gd name="T2" fmla="*/ 52 w 163"/>
                <a:gd name="T3" fmla="*/ 67 h 144"/>
                <a:gd name="T4" fmla="*/ 38 w 163"/>
                <a:gd name="T5" fmla="*/ 66 h 144"/>
                <a:gd name="T6" fmla="*/ 20 w 163"/>
                <a:gd name="T7" fmla="*/ 49 h 144"/>
                <a:gd name="T8" fmla="*/ 44 w 163"/>
                <a:gd name="T9" fmla="*/ 3 h 144"/>
                <a:gd name="T10" fmla="*/ 57 w 163"/>
                <a:gd name="T11" fmla="*/ 4 h 144"/>
                <a:gd name="T12" fmla="*/ 76 w 163"/>
                <a:gd name="T13" fmla="*/ 31 h 144"/>
                <a:gd name="T14" fmla="*/ 76 w 163"/>
                <a:gd name="T15" fmla="*/ 39 h 144"/>
                <a:gd name="T16" fmla="*/ 67 w 163"/>
                <a:gd name="T17" fmla="*/ 53 h 144"/>
                <a:gd name="T18" fmla="*/ 84 w 163"/>
                <a:gd name="T19" fmla="*/ 65 h 144"/>
                <a:gd name="T20" fmla="*/ 81 w 163"/>
                <a:gd name="T21" fmla="*/ 79 h 144"/>
                <a:gd name="T22" fmla="*/ 69 w 163"/>
                <a:gd name="T23" fmla="*/ 95 h 144"/>
                <a:gd name="T24" fmla="*/ 89 w 163"/>
                <a:gd name="T25" fmla="*/ 118 h 144"/>
                <a:gd name="T26" fmla="*/ 69 w 163"/>
                <a:gd name="T27" fmla="*/ 125 h 144"/>
                <a:gd name="T28" fmla="*/ 59 w 163"/>
                <a:gd name="T29" fmla="*/ 117 h 144"/>
                <a:gd name="T30" fmla="*/ 20 w 163"/>
                <a:gd name="T31" fmla="*/ 129 h 144"/>
                <a:gd name="T32" fmla="*/ 23 w 163"/>
                <a:gd name="T33" fmla="*/ 121 h 144"/>
                <a:gd name="T34" fmla="*/ 37 w 163"/>
                <a:gd name="T35" fmla="*/ 107 h 144"/>
                <a:gd name="T36" fmla="*/ 39 w 163"/>
                <a:gd name="T37" fmla="*/ 97 h 144"/>
                <a:gd name="T38" fmla="*/ 8 w 163"/>
                <a:gd name="T39" fmla="*/ 112 h 144"/>
                <a:gd name="T40" fmla="*/ 162 w 163"/>
                <a:gd name="T41" fmla="*/ 62 h 144"/>
                <a:gd name="T42" fmla="*/ 150 w 163"/>
                <a:gd name="T43" fmla="*/ 103 h 144"/>
                <a:gd name="T44" fmla="*/ 145 w 163"/>
                <a:gd name="T45" fmla="*/ 107 h 144"/>
                <a:gd name="T46" fmla="*/ 143 w 163"/>
                <a:gd name="T47" fmla="*/ 109 h 144"/>
                <a:gd name="T48" fmla="*/ 136 w 163"/>
                <a:gd name="T49" fmla="*/ 107 h 144"/>
                <a:gd name="T50" fmla="*/ 118 w 163"/>
                <a:gd name="T51" fmla="*/ 115 h 144"/>
                <a:gd name="T52" fmla="*/ 94 w 163"/>
                <a:gd name="T53" fmla="*/ 92 h 144"/>
                <a:gd name="T54" fmla="*/ 88 w 163"/>
                <a:gd name="T55" fmla="*/ 65 h 144"/>
                <a:gd name="T56" fmla="*/ 88 w 163"/>
                <a:gd name="T57" fmla="*/ 52 h 144"/>
                <a:gd name="T58" fmla="*/ 98 w 163"/>
                <a:gd name="T59" fmla="*/ 45 h 144"/>
                <a:gd name="T60" fmla="*/ 122 w 163"/>
                <a:gd name="T61" fmla="*/ 37 h 144"/>
                <a:gd name="T62" fmla="*/ 147 w 163"/>
                <a:gd name="T63" fmla="*/ 39 h 144"/>
                <a:gd name="T64" fmla="*/ 160 w 163"/>
                <a:gd name="T65" fmla="*/ 49 h 144"/>
                <a:gd name="T66" fmla="*/ 162 w 163"/>
                <a:gd name="T67" fmla="*/ 62 h 144"/>
                <a:gd name="T68" fmla="*/ 134 w 163"/>
                <a:gd name="T69" fmla="*/ 62 h 144"/>
                <a:gd name="T70" fmla="*/ 127 w 163"/>
                <a:gd name="T71" fmla="*/ 63 h 144"/>
                <a:gd name="T72" fmla="*/ 112 w 163"/>
                <a:gd name="T73" fmla="*/ 72 h 144"/>
                <a:gd name="T74" fmla="*/ 124 w 163"/>
                <a:gd name="T75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44">
                  <a:moveTo>
                    <a:pt x="0" y="103"/>
                  </a:moveTo>
                  <a:cubicBezTo>
                    <a:pt x="0" y="101"/>
                    <a:pt x="0" y="99"/>
                    <a:pt x="0" y="97"/>
                  </a:cubicBezTo>
                  <a:cubicBezTo>
                    <a:pt x="1" y="92"/>
                    <a:pt x="5" y="92"/>
                    <a:pt x="9" y="89"/>
                  </a:cubicBezTo>
                  <a:cubicBezTo>
                    <a:pt x="15" y="86"/>
                    <a:pt x="49" y="68"/>
                    <a:pt x="52" y="67"/>
                  </a:cubicBezTo>
                  <a:cubicBezTo>
                    <a:pt x="53" y="64"/>
                    <a:pt x="53" y="60"/>
                    <a:pt x="54" y="58"/>
                  </a:cubicBezTo>
                  <a:cubicBezTo>
                    <a:pt x="48" y="58"/>
                    <a:pt x="44" y="64"/>
                    <a:pt x="38" y="66"/>
                  </a:cubicBezTo>
                  <a:cubicBezTo>
                    <a:pt x="35" y="65"/>
                    <a:pt x="31" y="65"/>
                    <a:pt x="28" y="64"/>
                  </a:cubicBezTo>
                  <a:cubicBezTo>
                    <a:pt x="23" y="61"/>
                    <a:pt x="20" y="56"/>
                    <a:pt x="20" y="49"/>
                  </a:cubicBezTo>
                  <a:cubicBezTo>
                    <a:pt x="20" y="45"/>
                    <a:pt x="23" y="40"/>
                    <a:pt x="25" y="36"/>
                  </a:cubicBezTo>
                  <a:cubicBezTo>
                    <a:pt x="30" y="24"/>
                    <a:pt x="39" y="13"/>
                    <a:pt x="44" y="3"/>
                  </a:cubicBezTo>
                  <a:cubicBezTo>
                    <a:pt x="47" y="1"/>
                    <a:pt x="48" y="1"/>
                    <a:pt x="50" y="1"/>
                  </a:cubicBezTo>
                  <a:cubicBezTo>
                    <a:pt x="53" y="0"/>
                    <a:pt x="55" y="2"/>
                    <a:pt x="57" y="4"/>
                  </a:cubicBezTo>
                  <a:cubicBezTo>
                    <a:pt x="64" y="8"/>
                    <a:pt x="70" y="17"/>
                    <a:pt x="68" y="26"/>
                  </a:cubicBezTo>
                  <a:cubicBezTo>
                    <a:pt x="70" y="29"/>
                    <a:pt x="74" y="29"/>
                    <a:pt x="76" y="31"/>
                  </a:cubicBezTo>
                  <a:cubicBezTo>
                    <a:pt x="76" y="32"/>
                    <a:pt x="76" y="33"/>
                    <a:pt x="76" y="34"/>
                  </a:cubicBezTo>
                  <a:cubicBezTo>
                    <a:pt x="77" y="37"/>
                    <a:pt x="77" y="37"/>
                    <a:pt x="76" y="39"/>
                  </a:cubicBezTo>
                  <a:cubicBezTo>
                    <a:pt x="75" y="43"/>
                    <a:pt x="74" y="47"/>
                    <a:pt x="73" y="51"/>
                  </a:cubicBezTo>
                  <a:cubicBezTo>
                    <a:pt x="71" y="51"/>
                    <a:pt x="70" y="53"/>
                    <a:pt x="67" y="53"/>
                  </a:cubicBezTo>
                  <a:cubicBezTo>
                    <a:pt x="67" y="56"/>
                    <a:pt x="69" y="57"/>
                    <a:pt x="69" y="59"/>
                  </a:cubicBezTo>
                  <a:cubicBezTo>
                    <a:pt x="76" y="56"/>
                    <a:pt x="83" y="61"/>
                    <a:pt x="84" y="65"/>
                  </a:cubicBezTo>
                  <a:cubicBezTo>
                    <a:pt x="84" y="67"/>
                    <a:pt x="83" y="70"/>
                    <a:pt x="82" y="72"/>
                  </a:cubicBezTo>
                  <a:cubicBezTo>
                    <a:pt x="82" y="74"/>
                    <a:pt x="82" y="77"/>
                    <a:pt x="81" y="79"/>
                  </a:cubicBezTo>
                  <a:cubicBezTo>
                    <a:pt x="79" y="81"/>
                    <a:pt x="76" y="82"/>
                    <a:pt x="74" y="83"/>
                  </a:cubicBezTo>
                  <a:cubicBezTo>
                    <a:pt x="71" y="87"/>
                    <a:pt x="70" y="91"/>
                    <a:pt x="69" y="95"/>
                  </a:cubicBezTo>
                  <a:cubicBezTo>
                    <a:pt x="70" y="98"/>
                    <a:pt x="81" y="104"/>
                    <a:pt x="83" y="107"/>
                  </a:cubicBezTo>
                  <a:cubicBezTo>
                    <a:pt x="84" y="109"/>
                    <a:pt x="88" y="113"/>
                    <a:pt x="89" y="118"/>
                  </a:cubicBezTo>
                  <a:cubicBezTo>
                    <a:pt x="90" y="125"/>
                    <a:pt x="90" y="135"/>
                    <a:pt x="82" y="134"/>
                  </a:cubicBezTo>
                  <a:cubicBezTo>
                    <a:pt x="78" y="134"/>
                    <a:pt x="70" y="126"/>
                    <a:pt x="69" y="125"/>
                  </a:cubicBezTo>
                  <a:cubicBezTo>
                    <a:pt x="65" y="121"/>
                    <a:pt x="63" y="115"/>
                    <a:pt x="60" y="113"/>
                  </a:cubicBezTo>
                  <a:cubicBezTo>
                    <a:pt x="59" y="114"/>
                    <a:pt x="60" y="116"/>
                    <a:pt x="59" y="117"/>
                  </a:cubicBezTo>
                  <a:cubicBezTo>
                    <a:pt x="56" y="124"/>
                    <a:pt x="39" y="143"/>
                    <a:pt x="25" y="144"/>
                  </a:cubicBezTo>
                  <a:cubicBezTo>
                    <a:pt x="21" y="141"/>
                    <a:pt x="20" y="135"/>
                    <a:pt x="20" y="129"/>
                  </a:cubicBezTo>
                  <a:cubicBezTo>
                    <a:pt x="19" y="127"/>
                    <a:pt x="21" y="128"/>
                    <a:pt x="22" y="126"/>
                  </a:cubicBezTo>
                  <a:cubicBezTo>
                    <a:pt x="23" y="125"/>
                    <a:pt x="22" y="123"/>
                    <a:pt x="23" y="121"/>
                  </a:cubicBezTo>
                  <a:cubicBezTo>
                    <a:pt x="24" y="118"/>
                    <a:pt x="28" y="118"/>
                    <a:pt x="31" y="115"/>
                  </a:cubicBezTo>
                  <a:cubicBezTo>
                    <a:pt x="32" y="114"/>
                    <a:pt x="36" y="108"/>
                    <a:pt x="37" y="107"/>
                  </a:cubicBezTo>
                  <a:cubicBezTo>
                    <a:pt x="39" y="103"/>
                    <a:pt x="40" y="100"/>
                    <a:pt x="42" y="96"/>
                  </a:cubicBezTo>
                  <a:cubicBezTo>
                    <a:pt x="41" y="96"/>
                    <a:pt x="40" y="97"/>
                    <a:pt x="39" y="97"/>
                  </a:cubicBezTo>
                  <a:cubicBezTo>
                    <a:pt x="36" y="99"/>
                    <a:pt x="31" y="102"/>
                    <a:pt x="30" y="102"/>
                  </a:cubicBezTo>
                  <a:cubicBezTo>
                    <a:pt x="26" y="104"/>
                    <a:pt x="11" y="112"/>
                    <a:pt x="8" y="112"/>
                  </a:cubicBezTo>
                  <a:cubicBezTo>
                    <a:pt x="4" y="110"/>
                    <a:pt x="1" y="108"/>
                    <a:pt x="0" y="103"/>
                  </a:cubicBezTo>
                  <a:close/>
                  <a:moveTo>
                    <a:pt x="162" y="62"/>
                  </a:moveTo>
                  <a:cubicBezTo>
                    <a:pt x="154" y="68"/>
                    <a:pt x="154" y="81"/>
                    <a:pt x="147" y="88"/>
                  </a:cubicBezTo>
                  <a:cubicBezTo>
                    <a:pt x="146" y="94"/>
                    <a:pt x="152" y="98"/>
                    <a:pt x="150" y="103"/>
                  </a:cubicBezTo>
                  <a:cubicBezTo>
                    <a:pt x="149" y="104"/>
                    <a:pt x="148" y="105"/>
                    <a:pt x="146" y="105"/>
                  </a:cubicBezTo>
                  <a:cubicBezTo>
                    <a:pt x="145" y="105"/>
                    <a:pt x="145" y="106"/>
                    <a:pt x="145" y="107"/>
                  </a:cubicBezTo>
                  <a:cubicBezTo>
                    <a:pt x="145" y="109"/>
                    <a:pt x="143" y="108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0" y="108"/>
                    <a:pt x="138" y="107"/>
                    <a:pt x="136" y="107"/>
                  </a:cubicBezTo>
                  <a:cubicBezTo>
                    <a:pt x="131" y="106"/>
                    <a:pt x="126" y="110"/>
                    <a:pt x="121" y="110"/>
                  </a:cubicBezTo>
                  <a:cubicBezTo>
                    <a:pt x="119" y="112"/>
                    <a:pt x="120" y="114"/>
                    <a:pt x="118" y="115"/>
                  </a:cubicBezTo>
                  <a:cubicBezTo>
                    <a:pt x="116" y="119"/>
                    <a:pt x="111" y="118"/>
                    <a:pt x="106" y="117"/>
                  </a:cubicBezTo>
                  <a:cubicBezTo>
                    <a:pt x="98" y="113"/>
                    <a:pt x="98" y="103"/>
                    <a:pt x="94" y="92"/>
                  </a:cubicBezTo>
                  <a:cubicBezTo>
                    <a:pt x="91" y="85"/>
                    <a:pt x="88" y="79"/>
                    <a:pt x="88" y="73"/>
                  </a:cubicBezTo>
                  <a:cubicBezTo>
                    <a:pt x="88" y="70"/>
                    <a:pt x="88" y="67"/>
                    <a:pt x="88" y="65"/>
                  </a:cubicBezTo>
                  <a:cubicBezTo>
                    <a:pt x="87" y="63"/>
                    <a:pt x="85" y="61"/>
                    <a:pt x="85" y="59"/>
                  </a:cubicBezTo>
                  <a:cubicBezTo>
                    <a:pt x="85" y="57"/>
                    <a:pt x="87" y="54"/>
                    <a:pt x="88" y="52"/>
                  </a:cubicBezTo>
                  <a:cubicBezTo>
                    <a:pt x="90" y="48"/>
                    <a:pt x="90" y="45"/>
                    <a:pt x="93" y="44"/>
                  </a:cubicBezTo>
                  <a:cubicBezTo>
                    <a:pt x="94" y="43"/>
                    <a:pt x="96" y="45"/>
                    <a:pt x="98" y="45"/>
                  </a:cubicBezTo>
                  <a:cubicBezTo>
                    <a:pt x="100" y="45"/>
                    <a:pt x="102" y="44"/>
                    <a:pt x="104" y="43"/>
                  </a:cubicBezTo>
                  <a:cubicBezTo>
                    <a:pt x="110" y="41"/>
                    <a:pt x="116" y="38"/>
                    <a:pt x="122" y="37"/>
                  </a:cubicBezTo>
                  <a:cubicBezTo>
                    <a:pt x="129" y="36"/>
                    <a:pt x="136" y="38"/>
                    <a:pt x="142" y="39"/>
                  </a:cubicBezTo>
                  <a:cubicBezTo>
                    <a:pt x="144" y="39"/>
                    <a:pt x="146" y="38"/>
                    <a:pt x="147" y="39"/>
                  </a:cubicBezTo>
                  <a:cubicBezTo>
                    <a:pt x="149" y="39"/>
                    <a:pt x="153" y="41"/>
                    <a:pt x="154" y="42"/>
                  </a:cubicBezTo>
                  <a:cubicBezTo>
                    <a:pt x="155" y="43"/>
                    <a:pt x="160" y="48"/>
                    <a:pt x="160" y="49"/>
                  </a:cubicBezTo>
                  <a:cubicBezTo>
                    <a:pt x="161" y="49"/>
                    <a:pt x="161" y="51"/>
                    <a:pt x="162" y="52"/>
                  </a:cubicBezTo>
                  <a:cubicBezTo>
                    <a:pt x="163" y="55"/>
                    <a:pt x="163" y="57"/>
                    <a:pt x="162" y="62"/>
                  </a:cubicBezTo>
                  <a:close/>
                  <a:moveTo>
                    <a:pt x="135" y="62"/>
                  </a:moveTo>
                  <a:cubicBezTo>
                    <a:pt x="135" y="62"/>
                    <a:pt x="135" y="61"/>
                    <a:pt x="134" y="62"/>
                  </a:cubicBezTo>
                  <a:cubicBezTo>
                    <a:pt x="132" y="62"/>
                    <a:pt x="130" y="63"/>
                    <a:pt x="129" y="65"/>
                  </a:cubicBezTo>
                  <a:cubicBezTo>
                    <a:pt x="128" y="65"/>
                    <a:pt x="128" y="63"/>
                    <a:pt x="127" y="63"/>
                  </a:cubicBezTo>
                  <a:cubicBezTo>
                    <a:pt x="125" y="65"/>
                    <a:pt x="123" y="65"/>
                    <a:pt x="120" y="66"/>
                  </a:cubicBezTo>
                  <a:cubicBezTo>
                    <a:pt x="119" y="69"/>
                    <a:pt x="115" y="70"/>
                    <a:pt x="112" y="72"/>
                  </a:cubicBezTo>
                  <a:cubicBezTo>
                    <a:pt x="111" y="75"/>
                    <a:pt x="113" y="81"/>
                    <a:pt x="114" y="84"/>
                  </a:cubicBezTo>
                  <a:cubicBezTo>
                    <a:pt x="118" y="82"/>
                    <a:pt x="121" y="83"/>
                    <a:pt x="124" y="82"/>
                  </a:cubicBezTo>
                  <a:cubicBezTo>
                    <a:pt x="129" y="80"/>
                    <a:pt x="132" y="68"/>
                    <a:pt x="135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29"/>
            <p:cNvSpPr/>
            <p:nvPr/>
          </p:nvSpPr>
          <p:spPr bwMode="auto">
            <a:xfrm>
              <a:off x="2447" y="2797"/>
              <a:ext cx="52" cy="76"/>
            </a:xfrm>
            <a:custGeom>
              <a:avLst/>
              <a:gdLst>
                <a:gd name="T0" fmla="*/ 20 w 22"/>
                <a:gd name="T1" fmla="*/ 0 h 32"/>
                <a:gd name="T2" fmla="*/ 20 w 22"/>
                <a:gd name="T3" fmla="*/ 10 h 32"/>
                <a:gd name="T4" fmla="*/ 19 w 22"/>
                <a:gd name="T5" fmla="*/ 10 h 32"/>
                <a:gd name="T6" fmla="*/ 16 w 22"/>
                <a:gd name="T7" fmla="*/ 4 h 32"/>
                <a:gd name="T8" fmla="*/ 10 w 22"/>
                <a:gd name="T9" fmla="*/ 2 h 32"/>
                <a:gd name="T10" fmla="*/ 7 w 22"/>
                <a:gd name="T11" fmla="*/ 3 h 32"/>
                <a:gd name="T12" fmla="*/ 5 w 22"/>
                <a:gd name="T13" fmla="*/ 6 h 32"/>
                <a:gd name="T14" fmla="*/ 6 w 22"/>
                <a:gd name="T15" fmla="*/ 8 h 32"/>
                <a:gd name="T16" fmla="*/ 8 w 22"/>
                <a:gd name="T17" fmla="*/ 10 h 32"/>
                <a:gd name="T18" fmla="*/ 13 w 22"/>
                <a:gd name="T19" fmla="*/ 12 h 32"/>
                <a:gd name="T20" fmla="*/ 20 w 22"/>
                <a:gd name="T21" fmla="*/ 17 h 32"/>
                <a:gd name="T22" fmla="*/ 22 w 22"/>
                <a:gd name="T23" fmla="*/ 23 h 32"/>
                <a:gd name="T24" fmla="*/ 19 w 22"/>
                <a:gd name="T25" fmla="*/ 30 h 32"/>
                <a:gd name="T26" fmla="*/ 11 w 22"/>
                <a:gd name="T27" fmla="*/ 32 h 32"/>
                <a:gd name="T28" fmla="*/ 9 w 22"/>
                <a:gd name="T29" fmla="*/ 32 h 32"/>
                <a:gd name="T30" fmla="*/ 5 w 22"/>
                <a:gd name="T31" fmla="*/ 31 h 32"/>
                <a:gd name="T32" fmla="*/ 4 w 22"/>
                <a:gd name="T33" fmla="*/ 31 h 32"/>
                <a:gd name="T34" fmla="*/ 2 w 22"/>
                <a:gd name="T35" fmla="*/ 31 h 32"/>
                <a:gd name="T36" fmla="*/ 1 w 22"/>
                <a:gd name="T37" fmla="*/ 32 h 32"/>
                <a:gd name="T38" fmla="*/ 0 w 22"/>
                <a:gd name="T39" fmla="*/ 32 h 32"/>
                <a:gd name="T40" fmla="*/ 0 w 22"/>
                <a:gd name="T41" fmla="*/ 21 h 32"/>
                <a:gd name="T42" fmla="*/ 1 w 22"/>
                <a:gd name="T43" fmla="*/ 21 h 32"/>
                <a:gd name="T44" fmla="*/ 5 w 22"/>
                <a:gd name="T45" fmla="*/ 28 h 32"/>
                <a:gd name="T46" fmla="*/ 11 w 22"/>
                <a:gd name="T47" fmla="*/ 31 h 32"/>
                <a:gd name="T48" fmla="*/ 15 w 22"/>
                <a:gd name="T49" fmla="*/ 29 h 32"/>
                <a:gd name="T50" fmla="*/ 17 w 22"/>
                <a:gd name="T51" fmla="*/ 26 h 32"/>
                <a:gd name="T52" fmla="*/ 16 w 22"/>
                <a:gd name="T53" fmla="*/ 24 h 32"/>
                <a:gd name="T54" fmla="*/ 15 w 22"/>
                <a:gd name="T55" fmla="*/ 22 h 32"/>
                <a:gd name="T56" fmla="*/ 10 w 22"/>
                <a:gd name="T57" fmla="*/ 20 h 32"/>
                <a:gd name="T58" fmla="*/ 4 w 22"/>
                <a:gd name="T59" fmla="*/ 16 h 32"/>
                <a:gd name="T60" fmla="*/ 1 w 22"/>
                <a:gd name="T61" fmla="*/ 13 h 32"/>
                <a:gd name="T62" fmla="*/ 0 w 22"/>
                <a:gd name="T63" fmla="*/ 9 h 32"/>
                <a:gd name="T64" fmla="*/ 3 w 22"/>
                <a:gd name="T65" fmla="*/ 2 h 32"/>
                <a:gd name="T66" fmla="*/ 10 w 22"/>
                <a:gd name="T67" fmla="*/ 0 h 32"/>
                <a:gd name="T68" fmla="*/ 13 w 22"/>
                <a:gd name="T69" fmla="*/ 0 h 32"/>
                <a:gd name="T70" fmla="*/ 16 w 22"/>
                <a:gd name="T71" fmla="*/ 1 h 32"/>
                <a:gd name="T72" fmla="*/ 18 w 22"/>
                <a:gd name="T73" fmla="*/ 2 h 32"/>
                <a:gd name="T74" fmla="*/ 19 w 22"/>
                <a:gd name="T75" fmla="*/ 2 h 32"/>
                <a:gd name="T76" fmla="*/ 19 w 22"/>
                <a:gd name="T77" fmla="*/ 0 h 32"/>
                <a:gd name="T78" fmla="*/ 20 w 22"/>
                <a:gd name="T7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20" y="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8"/>
                    <a:pt x="18" y="6"/>
                    <a:pt x="16" y="4"/>
                  </a:cubicBezTo>
                  <a:cubicBezTo>
                    <a:pt x="14" y="2"/>
                    <a:pt x="12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4"/>
                    <a:pt x="5" y="5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9" y="10"/>
                    <a:pt x="10" y="11"/>
                    <a:pt x="13" y="12"/>
                  </a:cubicBezTo>
                  <a:cubicBezTo>
                    <a:pt x="17" y="14"/>
                    <a:pt x="19" y="16"/>
                    <a:pt x="20" y="17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2" y="25"/>
                    <a:pt x="21" y="28"/>
                    <a:pt x="19" y="30"/>
                  </a:cubicBezTo>
                  <a:cubicBezTo>
                    <a:pt x="17" y="32"/>
                    <a:pt x="15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8" y="32"/>
                    <a:pt x="7" y="32"/>
                    <a:pt x="5" y="31"/>
                  </a:cubicBezTo>
                  <a:cubicBezTo>
                    <a:pt x="5" y="31"/>
                    <a:pt x="4" y="31"/>
                    <a:pt x="4" y="31"/>
                  </a:cubicBezTo>
                  <a:cubicBezTo>
                    <a:pt x="3" y="31"/>
                    <a:pt x="3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4"/>
                    <a:pt x="3" y="26"/>
                    <a:pt x="5" y="28"/>
                  </a:cubicBezTo>
                  <a:cubicBezTo>
                    <a:pt x="7" y="30"/>
                    <a:pt x="9" y="31"/>
                    <a:pt x="11" y="31"/>
                  </a:cubicBezTo>
                  <a:cubicBezTo>
                    <a:pt x="13" y="31"/>
                    <a:pt x="14" y="30"/>
                    <a:pt x="15" y="29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5"/>
                    <a:pt x="17" y="25"/>
                    <a:pt x="16" y="24"/>
                  </a:cubicBezTo>
                  <a:cubicBezTo>
                    <a:pt x="16" y="23"/>
                    <a:pt x="15" y="23"/>
                    <a:pt x="15" y="22"/>
                  </a:cubicBezTo>
                  <a:cubicBezTo>
                    <a:pt x="14" y="21"/>
                    <a:pt x="12" y="21"/>
                    <a:pt x="10" y="20"/>
                  </a:cubicBezTo>
                  <a:cubicBezTo>
                    <a:pt x="7" y="18"/>
                    <a:pt x="5" y="17"/>
                    <a:pt x="4" y="16"/>
                  </a:cubicBezTo>
                  <a:cubicBezTo>
                    <a:pt x="3" y="15"/>
                    <a:pt x="2" y="14"/>
                    <a:pt x="1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6" y="1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30"/>
            <p:cNvSpPr>
              <a:spLocks noEditPoints="1"/>
            </p:cNvSpPr>
            <p:nvPr/>
          </p:nvSpPr>
          <p:spPr bwMode="auto">
            <a:xfrm>
              <a:off x="2508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1"/>
            <p:cNvSpPr>
              <a:spLocks noEditPoints="1"/>
            </p:cNvSpPr>
            <p:nvPr/>
          </p:nvSpPr>
          <p:spPr bwMode="auto">
            <a:xfrm>
              <a:off x="2558" y="2821"/>
              <a:ext cx="42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4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9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3" y="19"/>
                    <a:pt x="14" y="19"/>
                    <a:pt x="14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8"/>
                    <a:pt x="15" y="20"/>
                    <a:pt x="14" y="21"/>
                  </a:cubicBezTo>
                  <a:cubicBezTo>
                    <a:pt x="12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2"/>
            <p:cNvSpPr/>
            <p:nvPr/>
          </p:nvSpPr>
          <p:spPr bwMode="auto">
            <a:xfrm>
              <a:off x="2605" y="2799"/>
              <a:ext cx="59" cy="74"/>
            </a:xfrm>
            <a:custGeom>
              <a:avLst/>
              <a:gdLst>
                <a:gd name="T0" fmla="*/ 9 w 25"/>
                <a:gd name="T1" fmla="*/ 0 h 31"/>
                <a:gd name="T2" fmla="*/ 9 w 25"/>
                <a:gd name="T3" fmla="*/ 20 h 31"/>
                <a:gd name="T4" fmla="*/ 14 w 25"/>
                <a:gd name="T5" fmla="*/ 15 h 31"/>
                <a:gd name="T6" fmla="*/ 16 w 25"/>
                <a:gd name="T7" fmla="*/ 13 h 31"/>
                <a:gd name="T8" fmla="*/ 16 w 25"/>
                <a:gd name="T9" fmla="*/ 12 h 31"/>
                <a:gd name="T10" fmla="*/ 16 w 25"/>
                <a:gd name="T11" fmla="*/ 11 h 31"/>
                <a:gd name="T12" fmla="*/ 14 w 25"/>
                <a:gd name="T13" fmla="*/ 10 h 31"/>
                <a:gd name="T14" fmla="*/ 14 w 25"/>
                <a:gd name="T15" fmla="*/ 9 h 31"/>
                <a:gd name="T16" fmla="*/ 23 w 25"/>
                <a:gd name="T17" fmla="*/ 9 h 31"/>
                <a:gd name="T18" fmla="*/ 23 w 25"/>
                <a:gd name="T19" fmla="*/ 10 h 31"/>
                <a:gd name="T20" fmla="*/ 21 w 25"/>
                <a:gd name="T21" fmla="*/ 11 h 31"/>
                <a:gd name="T22" fmla="*/ 17 w 25"/>
                <a:gd name="T23" fmla="*/ 14 h 31"/>
                <a:gd name="T24" fmla="*/ 15 w 25"/>
                <a:gd name="T25" fmla="*/ 17 h 31"/>
                <a:gd name="T26" fmla="*/ 20 w 25"/>
                <a:gd name="T27" fmla="*/ 24 h 31"/>
                <a:gd name="T28" fmla="*/ 23 w 25"/>
                <a:gd name="T29" fmla="*/ 29 h 31"/>
                <a:gd name="T30" fmla="*/ 25 w 25"/>
                <a:gd name="T31" fmla="*/ 30 h 31"/>
                <a:gd name="T32" fmla="*/ 25 w 25"/>
                <a:gd name="T33" fmla="*/ 31 h 31"/>
                <a:gd name="T34" fmla="*/ 14 w 25"/>
                <a:gd name="T35" fmla="*/ 31 h 31"/>
                <a:gd name="T36" fmla="*/ 14 w 25"/>
                <a:gd name="T37" fmla="*/ 30 h 31"/>
                <a:gd name="T38" fmla="*/ 15 w 25"/>
                <a:gd name="T39" fmla="*/ 30 h 31"/>
                <a:gd name="T40" fmla="*/ 16 w 25"/>
                <a:gd name="T41" fmla="*/ 29 h 31"/>
                <a:gd name="T42" fmla="*/ 15 w 25"/>
                <a:gd name="T43" fmla="*/ 27 h 31"/>
                <a:gd name="T44" fmla="*/ 10 w 25"/>
                <a:gd name="T45" fmla="*/ 21 h 31"/>
                <a:gd name="T46" fmla="*/ 9 w 25"/>
                <a:gd name="T47" fmla="*/ 22 h 31"/>
                <a:gd name="T48" fmla="*/ 9 w 25"/>
                <a:gd name="T49" fmla="*/ 26 h 31"/>
                <a:gd name="T50" fmla="*/ 9 w 25"/>
                <a:gd name="T51" fmla="*/ 29 h 31"/>
                <a:gd name="T52" fmla="*/ 11 w 25"/>
                <a:gd name="T53" fmla="*/ 30 h 31"/>
                <a:gd name="T54" fmla="*/ 11 w 25"/>
                <a:gd name="T55" fmla="*/ 31 h 31"/>
                <a:gd name="T56" fmla="*/ 0 w 25"/>
                <a:gd name="T57" fmla="*/ 31 h 31"/>
                <a:gd name="T58" fmla="*/ 0 w 25"/>
                <a:gd name="T59" fmla="*/ 30 h 31"/>
                <a:gd name="T60" fmla="*/ 2 w 25"/>
                <a:gd name="T61" fmla="*/ 29 h 31"/>
                <a:gd name="T62" fmla="*/ 3 w 25"/>
                <a:gd name="T63" fmla="*/ 26 h 31"/>
                <a:gd name="T64" fmla="*/ 3 w 25"/>
                <a:gd name="T65" fmla="*/ 4 h 31"/>
                <a:gd name="T66" fmla="*/ 2 w 25"/>
                <a:gd name="T67" fmla="*/ 1 h 31"/>
                <a:gd name="T68" fmla="*/ 0 w 25"/>
                <a:gd name="T69" fmla="*/ 0 h 31"/>
                <a:gd name="T70" fmla="*/ 0 w 25"/>
                <a:gd name="T71" fmla="*/ 0 h 31"/>
                <a:gd name="T72" fmla="*/ 9 w 25"/>
                <a:gd name="T7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31">
                  <a:moveTo>
                    <a:pt x="9" y="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0" y="11"/>
                    <a:pt x="19" y="12"/>
                    <a:pt x="17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7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8"/>
                    <a:pt x="15" y="2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29"/>
                    <a:pt x="2" y="29"/>
                  </a:cubicBezTo>
                  <a:cubicBezTo>
                    <a:pt x="2" y="29"/>
                    <a:pt x="3" y="28"/>
                    <a:pt x="3" y="2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3"/>
            <p:cNvSpPr>
              <a:spLocks noEditPoints="1"/>
            </p:cNvSpPr>
            <p:nvPr/>
          </p:nvSpPr>
          <p:spPr bwMode="auto">
            <a:xfrm>
              <a:off x="2667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6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6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6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10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4"/>
            <p:cNvSpPr/>
            <p:nvPr/>
          </p:nvSpPr>
          <p:spPr bwMode="auto">
            <a:xfrm>
              <a:off x="2697" y="2821"/>
              <a:ext cx="57" cy="52"/>
            </a:xfrm>
            <a:custGeom>
              <a:avLst/>
              <a:gdLst>
                <a:gd name="T0" fmla="*/ 9 w 24"/>
                <a:gd name="T1" fmla="*/ 0 h 22"/>
                <a:gd name="T2" fmla="*/ 9 w 24"/>
                <a:gd name="T3" fmla="*/ 3 h 22"/>
                <a:gd name="T4" fmla="*/ 12 w 24"/>
                <a:gd name="T5" fmla="*/ 0 h 22"/>
                <a:gd name="T6" fmla="*/ 16 w 24"/>
                <a:gd name="T7" fmla="*/ 0 h 22"/>
                <a:gd name="T8" fmla="*/ 19 w 24"/>
                <a:gd name="T9" fmla="*/ 1 h 22"/>
                <a:gd name="T10" fmla="*/ 21 w 24"/>
                <a:gd name="T11" fmla="*/ 4 h 22"/>
                <a:gd name="T12" fmla="*/ 21 w 24"/>
                <a:gd name="T13" fmla="*/ 9 h 22"/>
                <a:gd name="T14" fmla="*/ 21 w 24"/>
                <a:gd name="T15" fmla="*/ 17 h 22"/>
                <a:gd name="T16" fmla="*/ 22 w 24"/>
                <a:gd name="T17" fmla="*/ 20 h 22"/>
                <a:gd name="T18" fmla="*/ 24 w 24"/>
                <a:gd name="T19" fmla="*/ 21 h 22"/>
                <a:gd name="T20" fmla="*/ 24 w 24"/>
                <a:gd name="T21" fmla="*/ 22 h 22"/>
                <a:gd name="T22" fmla="*/ 13 w 24"/>
                <a:gd name="T23" fmla="*/ 22 h 22"/>
                <a:gd name="T24" fmla="*/ 13 w 24"/>
                <a:gd name="T25" fmla="*/ 21 h 22"/>
                <a:gd name="T26" fmla="*/ 15 w 24"/>
                <a:gd name="T27" fmla="*/ 20 h 22"/>
                <a:gd name="T28" fmla="*/ 15 w 24"/>
                <a:gd name="T29" fmla="*/ 17 h 22"/>
                <a:gd name="T30" fmla="*/ 15 w 24"/>
                <a:gd name="T31" fmla="*/ 7 h 22"/>
                <a:gd name="T32" fmla="*/ 15 w 24"/>
                <a:gd name="T33" fmla="*/ 4 h 22"/>
                <a:gd name="T34" fmla="*/ 14 w 24"/>
                <a:gd name="T35" fmla="*/ 3 h 22"/>
                <a:gd name="T36" fmla="*/ 13 w 24"/>
                <a:gd name="T37" fmla="*/ 3 h 22"/>
                <a:gd name="T38" fmla="*/ 9 w 24"/>
                <a:gd name="T39" fmla="*/ 6 h 22"/>
                <a:gd name="T40" fmla="*/ 9 w 24"/>
                <a:gd name="T41" fmla="*/ 17 h 22"/>
                <a:gd name="T42" fmla="*/ 10 w 24"/>
                <a:gd name="T43" fmla="*/ 20 h 22"/>
                <a:gd name="T44" fmla="*/ 11 w 24"/>
                <a:gd name="T45" fmla="*/ 21 h 22"/>
                <a:gd name="T46" fmla="*/ 11 w 24"/>
                <a:gd name="T47" fmla="*/ 22 h 22"/>
                <a:gd name="T48" fmla="*/ 0 w 24"/>
                <a:gd name="T49" fmla="*/ 22 h 22"/>
                <a:gd name="T50" fmla="*/ 0 w 24"/>
                <a:gd name="T51" fmla="*/ 21 h 22"/>
                <a:gd name="T52" fmla="*/ 2 w 24"/>
                <a:gd name="T53" fmla="*/ 20 h 22"/>
                <a:gd name="T54" fmla="*/ 3 w 24"/>
                <a:gd name="T55" fmla="*/ 17 h 22"/>
                <a:gd name="T56" fmla="*/ 3 w 24"/>
                <a:gd name="T57" fmla="*/ 5 h 22"/>
                <a:gd name="T58" fmla="*/ 2 w 24"/>
                <a:gd name="T59" fmla="*/ 2 h 22"/>
                <a:gd name="T60" fmla="*/ 0 w 24"/>
                <a:gd name="T61" fmla="*/ 1 h 22"/>
                <a:gd name="T62" fmla="*/ 0 w 24"/>
                <a:gd name="T63" fmla="*/ 0 h 22"/>
                <a:gd name="T64" fmla="*/ 9 w 24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1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3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5"/>
            <p:cNvSpPr>
              <a:spLocks noEditPoints="1"/>
            </p:cNvSpPr>
            <p:nvPr/>
          </p:nvSpPr>
          <p:spPr bwMode="auto">
            <a:xfrm>
              <a:off x="2761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9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3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2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9" y="7"/>
                    <a:pt x="19" y="8"/>
                  </a:cubicBezTo>
                  <a:cubicBezTo>
                    <a:pt x="19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8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5"/>
                    <a:pt x="6" y="8"/>
                  </a:cubicBezTo>
                  <a:cubicBezTo>
                    <a:pt x="6" y="10"/>
                    <a:pt x="7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6"/>
            <p:cNvSpPr>
              <a:spLocks noEditPoints="1"/>
            </p:cNvSpPr>
            <p:nvPr/>
          </p:nvSpPr>
          <p:spPr bwMode="auto">
            <a:xfrm>
              <a:off x="2844" y="2821"/>
              <a:ext cx="50" cy="52"/>
            </a:xfrm>
            <a:custGeom>
              <a:avLst/>
              <a:gdLst>
                <a:gd name="T0" fmla="*/ 12 w 21"/>
                <a:gd name="T1" fmla="*/ 19 h 22"/>
                <a:gd name="T2" fmla="*/ 5 w 21"/>
                <a:gd name="T3" fmla="*/ 22 h 22"/>
                <a:gd name="T4" fmla="*/ 2 w 21"/>
                <a:gd name="T5" fmla="*/ 21 h 22"/>
                <a:gd name="T6" fmla="*/ 0 w 21"/>
                <a:gd name="T7" fmla="*/ 18 h 22"/>
                <a:gd name="T8" fmla="*/ 2 w 21"/>
                <a:gd name="T9" fmla="*/ 13 h 22"/>
                <a:gd name="T10" fmla="*/ 12 w 21"/>
                <a:gd name="T11" fmla="*/ 8 h 22"/>
                <a:gd name="T12" fmla="*/ 12 w 21"/>
                <a:gd name="T13" fmla="*/ 6 h 22"/>
                <a:gd name="T14" fmla="*/ 11 w 21"/>
                <a:gd name="T15" fmla="*/ 3 h 22"/>
                <a:gd name="T16" fmla="*/ 10 w 21"/>
                <a:gd name="T17" fmla="*/ 2 h 22"/>
                <a:gd name="T18" fmla="*/ 9 w 21"/>
                <a:gd name="T19" fmla="*/ 1 h 22"/>
                <a:gd name="T20" fmla="*/ 6 w 21"/>
                <a:gd name="T21" fmla="*/ 2 h 22"/>
                <a:gd name="T22" fmla="*/ 6 w 21"/>
                <a:gd name="T23" fmla="*/ 3 h 22"/>
                <a:gd name="T24" fmla="*/ 6 w 21"/>
                <a:gd name="T25" fmla="*/ 4 h 22"/>
                <a:gd name="T26" fmla="*/ 7 w 21"/>
                <a:gd name="T27" fmla="*/ 6 h 22"/>
                <a:gd name="T28" fmla="*/ 6 w 21"/>
                <a:gd name="T29" fmla="*/ 8 h 22"/>
                <a:gd name="T30" fmla="*/ 4 w 21"/>
                <a:gd name="T31" fmla="*/ 9 h 22"/>
                <a:gd name="T32" fmla="*/ 2 w 21"/>
                <a:gd name="T33" fmla="*/ 8 h 22"/>
                <a:gd name="T34" fmla="*/ 1 w 21"/>
                <a:gd name="T35" fmla="*/ 6 h 22"/>
                <a:gd name="T36" fmla="*/ 2 w 21"/>
                <a:gd name="T37" fmla="*/ 3 h 22"/>
                <a:gd name="T38" fmla="*/ 6 w 21"/>
                <a:gd name="T39" fmla="*/ 0 h 22"/>
                <a:gd name="T40" fmla="*/ 11 w 21"/>
                <a:gd name="T41" fmla="*/ 0 h 22"/>
                <a:gd name="T42" fmla="*/ 15 w 21"/>
                <a:gd name="T43" fmla="*/ 1 h 22"/>
                <a:gd name="T44" fmla="*/ 18 w 21"/>
                <a:gd name="T45" fmla="*/ 4 h 22"/>
                <a:gd name="T46" fmla="*/ 18 w 21"/>
                <a:gd name="T47" fmla="*/ 8 h 22"/>
                <a:gd name="T48" fmla="*/ 18 w 21"/>
                <a:gd name="T49" fmla="*/ 16 h 22"/>
                <a:gd name="T50" fmla="*/ 18 w 21"/>
                <a:gd name="T51" fmla="*/ 18 h 22"/>
                <a:gd name="T52" fmla="*/ 18 w 21"/>
                <a:gd name="T53" fmla="*/ 19 h 22"/>
                <a:gd name="T54" fmla="*/ 19 w 21"/>
                <a:gd name="T55" fmla="*/ 19 h 22"/>
                <a:gd name="T56" fmla="*/ 20 w 21"/>
                <a:gd name="T57" fmla="*/ 18 h 22"/>
                <a:gd name="T58" fmla="*/ 21 w 21"/>
                <a:gd name="T59" fmla="*/ 19 h 22"/>
                <a:gd name="T60" fmla="*/ 19 w 21"/>
                <a:gd name="T61" fmla="*/ 21 h 22"/>
                <a:gd name="T62" fmla="*/ 16 w 21"/>
                <a:gd name="T63" fmla="*/ 22 h 22"/>
                <a:gd name="T64" fmla="*/ 13 w 21"/>
                <a:gd name="T65" fmla="*/ 21 h 22"/>
                <a:gd name="T66" fmla="*/ 12 w 21"/>
                <a:gd name="T67" fmla="*/ 19 h 22"/>
                <a:gd name="T68" fmla="*/ 12 w 21"/>
                <a:gd name="T69" fmla="*/ 17 h 22"/>
                <a:gd name="T70" fmla="*/ 12 w 21"/>
                <a:gd name="T71" fmla="*/ 10 h 22"/>
                <a:gd name="T72" fmla="*/ 7 w 21"/>
                <a:gd name="T73" fmla="*/ 13 h 22"/>
                <a:gd name="T74" fmla="*/ 7 w 21"/>
                <a:gd name="T75" fmla="*/ 16 h 22"/>
                <a:gd name="T76" fmla="*/ 7 w 21"/>
                <a:gd name="T77" fmla="*/ 18 h 22"/>
                <a:gd name="T78" fmla="*/ 9 w 21"/>
                <a:gd name="T79" fmla="*/ 18 h 22"/>
                <a:gd name="T80" fmla="*/ 12 w 21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2">
                  <a:moveTo>
                    <a:pt x="12" y="19"/>
                  </a:moveTo>
                  <a:cubicBezTo>
                    <a:pt x="9" y="21"/>
                    <a:pt x="7" y="22"/>
                    <a:pt x="5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4" y="12"/>
                    <a:pt x="7" y="10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7" y="2"/>
                    <a:pt x="17" y="3"/>
                    <a:pt x="18" y="4"/>
                  </a:cubicBezTo>
                  <a:cubicBezTo>
                    <a:pt x="18" y="4"/>
                    <a:pt x="18" y="6"/>
                    <a:pt x="18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9" y="21"/>
                    <a:pt x="19" y="21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5" y="22"/>
                    <a:pt x="14" y="22"/>
                    <a:pt x="13" y="21"/>
                  </a:cubicBezTo>
                  <a:cubicBezTo>
                    <a:pt x="12" y="21"/>
                    <a:pt x="12" y="20"/>
                    <a:pt x="12" y="19"/>
                  </a:cubicBezTo>
                  <a:close/>
                  <a:moveTo>
                    <a:pt x="12" y="1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8" y="12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10" y="18"/>
                    <a:pt x="11" y="18"/>
                    <a:pt x="1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7"/>
            <p:cNvSpPr/>
            <p:nvPr/>
          </p:nvSpPr>
          <p:spPr bwMode="auto">
            <a:xfrm>
              <a:off x="2899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2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3 w 23"/>
                <a:gd name="T23" fmla="*/ 22 h 22"/>
                <a:gd name="T24" fmla="*/ 13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3 w 23"/>
                <a:gd name="T55" fmla="*/ 17 h 22"/>
                <a:gd name="T56" fmla="*/ 3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8"/>
            <p:cNvSpPr>
              <a:spLocks noEditPoints="1"/>
            </p:cNvSpPr>
            <p:nvPr/>
          </p:nvSpPr>
          <p:spPr bwMode="auto">
            <a:xfrm>
              <a:off x="2962" y="2799"/>
              <a:ext cx="55" cy="74"/>
            </a:xfrm>
            <a:custGeom>
              <a:avLst/>
              <a:gdLst>
                <a:gd name="T0" fmla="*/ 20 w 23"/>
                <a:gd name="T1" fmla="*/ 0 h 31"/>
                <a:gd name="T2" fmla="*/ 20 w 23"/>
                <a:gd name="T3" fmla="*/ 24 h 31"/>
                <a:gd name="T4" fmla="*/ 20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1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0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8 w 23"/>
                <a:gd name="T51" fmla="*/ 11 h 31"/>
                <a:gd name="T52" fmla="*/ 7 w 23"/>
                <a:gd name="T53" fmla="*/ 14 h 31"/>
                <a:gd name="T54" fmla="*/ 6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0" y="0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0" y="0"/>
                  </a:lnTo>
                  <a:close/>
                  <a:moveTo>
                    <a:pt x="14" y="14"/>
                  </a:moveTo>
                  <a:cubicBezTo>
                    <a:pt x="13" y="12"/>
                    <a:pt x="11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9"/>
            <p:cNvSpPr>
              <a:spLocks noEditPoints="1"/>
            </p:cNvSpPr>
            <p:nvPr/>
          </p:nvSpPr>
          <p:spPr bwMode="auto">
            <a:xfrm>
              <a:off x="3041" y="2797"/>
              <a:ext cx="78" cy="76"/>
            </a:xfrm>
            <a:custGeom>
              <a:avLst/>
              <a:gdLst>
                <a:gd name="T0" fmla="*/ 20 w 33"/>
                <a:gd name="T1" fmla="*/ 23 h 32"/>
                <a:gd name="T2" fmla="*/ 9 w 33"/>
                <a:gd name="T3" fmla="*/ 23 h 32"/>
                <a:gd name="T4" fmla="*/ 7 w 33"/>
                <a:gd name="T5" fmla="*/ 26 h 32"/>
                <a:gd name="T6" fmla="*/ 7 w 33"/>
                <a:gd name="T7" fmla="*/ 28 h 32"/>
                <a:gd name="T8" fmla="*/ 8 w 33"/>
                <a:gd name="T9" fmla="*/ 30 h 32"/>
                <a:gd name="T10" fmla="*/ 11 w 33"/>
                <a:gd name="T11" fmla="*/ 31 h 32"/>
                <a:gd name="T12" fmla="*/ 11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6 w 33"/>
                <a:gd name="T21" fmla="*/ 25 h 32"/>
                <a:gd name="T22" fmla="*/ 17 w 33"/>
                <a:gd name="T23" fmla="*/ 0 h 32"/>
                <a:gd name="T24" fmla="*/ 17 w 33"/>
                <a:gd name="T25" fmla="*/ 0 h 32"/>
                <a:gd name="T26" fmla="*/ 29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9 w 33"/>
                <a:gd name="T39" fmla="*/ 31 h 32"/>
                <a:gd name="T40" fmla="*/ 22 w 33"/>
                <a:gd name="T41" fmla="*/ 30 h 32"/>
                <a:gd name="T42" fmla="*/ 22 w 33"/>
                <a:gd name="T43" fmla="*/ 29 h 32"/>
                <a:gd name="T44" fmla="*/ 22 w 33"/>
                <a:gd name="T45" fmla="*/ 28 h 32"/>
                <a:gd name="T46" fmla="*/ 21 w 33"/>
                <a:gd name="T47" fmla="*/ 27 h 32"/>
                <a:gd name="T48" fmla="*/ 20 w 33"/>
                <a:gd name="T49" fmla="*/ 23 h 32"/>
                <a:gd name="T50" fmla="*/ 19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9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20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7" y="29"/>
                    <a:pt x="7" y="30"/>
                    <a:pt x="8" y="30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2" y="30"/>
                    <a:pt x="3" y="29"/>
                  </a:cubicBezTo>
                  <a:cubicBezTo>
                    <a:pt x="4" y="29"/>
                    <a:pt x="5" y="27"/>
                    <a:pt x="6" y="2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8"/>
                    <a:pt x="31" y="29"/>
                    <a:pt x="31" y="30"/>
                  </a:cubicBezTo>
                  <a:cubicBezTo>
                    <a:pt x="32" y="30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1" y="27"/>
                  </a:cubicBezTo>
                  <a:lnTo>
                    <a:pt x="20" y="23"/>
                  </a:lnTo>
                  <a:close/>
                  <a:moveTo>
                    <a:pt x="19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0"/>
            <p:cNvSpPr/>
            <p:nvPr/>
          </p:nvSpPr>
          <p:spPr bwMode="auto">
            <a:xfrm>
              <a:off x="3126" y="2821"/>
              <a:ext cx="42" cy="52"/>
            </a:xfrm>
            <a:custGeom>
              <a:avLst/>
              <a:gdLst>
                <a:gd name="T0" fmla="*/ 17 w 18"/>
                <a:gd name="T1" fmla="*/ 16 h 22"/>
                <a:gd name="T2" fmla="*/ 18 w 18"/>
                <a:gd name="T3" fmla="*/ 17 h 22"/>
                <a:gd name="T4" fmla="*/ 14 w 18"/>
                <a:gd name="T5" fmla="*/ 21 h 22"/>
                <a:gd name="T6" fmla="*/ 9 w 18"/>
                <a:gd name="T7" fmla="*/ 22 h 22"/>
                <a:gd name="T8" fmla="*/ 2 w 18"/>
                <a:gd name="T9" fmla="*/ 19 h 22"/>
                <a:gd name="T10" fmla="*/ 0 w 18"/>
                <a:gd name="T11" fmla="*/ 11 h 22"/>
                <a:gd name="T12" fmla="*/ 2 w 18"/>
                <a:gd name="T13" fmla="*/ 4 h 22"/>
                <a:gd name="T14" fmla="*/ 10 w 18"/>
                <a:gd name="T15" fmla="*/ 0 h 22"/>
                <a:gd name="T16" fmla="*/ 15 w 18"/>
                <a:gd name="T17" fmla="*/ 1 h 22"/>
                <a:gd name="T18" fmla="*/ 17 w 18"/>
                <a:gd name="T19" fmla="*/ 5 h 22"/>
                <a:gd name="T20" fmla="*/ 16 w 18"/>
                <a:gd name="T21" fmla="*/ 7 h 22"/>
                <a:gd name="T22" fmla="*/ 14 w 18"/>
                <a:gd name="T23" fmla="*/ 8 h 22"/>
                <a:gd name="T24" fmla="*/ 12 w 18"/>
                <a:gd name="T25" fmla="*/ 7 h 22"/>
                <a:gd name="T26" fmla="*/ 11 w 18"/>
                <a:gd name="T27" fmla="*/ 4 h 22"/>
                <a:gd name="T28" fmla="*/ 10 w 18"/>
                <a:gd name="T29" fmla="*/ 2 h 22"/>
                <a:gd name="T30" fmla="*/ 9 w 18"/>
                <a:gd name="T31" fmla="*/ 1 h 22"/>
                <a:gd name="T32" fmla="*/ 7 w 18"/>
                <a:gd name="T33" fmla="*/ 2 h 22"/>
                <a:gd name="T34" fmla="*/ 6 w 18"/>
                <a:gd name="T35" fmla="*/ 8 h 22"/>
                <a:gd name="T36" fmla="*/ 7 w 18"/>
                <a:gd name="T37" fmla="*/ 14 h 22"/>
                <a:gd name="T38" fmla="*/ 10 w 18"/>
                <a:gd name="T39" fmla="*/ 18 h 22"/>
                <a:gd name="T40" fmla="*/ 13 w 18"/>
                <a:gd name="T41" fmla="*/ 19 h 22"/>
                <a:gd name="T42" fmla="*/ 15 w 18"/>
                <a:gd name="T43" fmla="*/ 18 h 22"/>
                <a:gd name="T44" fmla="*/ 17 w 18"/>
                <a:gd name="T4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7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3" y="8"/>
                    <a:pt x="12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10"/>
                    <a:pt x="6" y="12"/>
                    <a:pt x="7" y="14"/>
                  </a:cubicBezTo>
                  <a:cubicBezTo>
                    <a:pt x="8" y="15"/>
                    <a:pt x="8" y="17"/>
                    <a:pt x="10" y="18"/>
                  </a:cubicBezTo>
                  <a:cubicBezTo>
                    <a:pt x="10" y="18"/>
                    <a:pt x="11" y="19"/>
                    <a:pt x="13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1"/>
            <p:cNvSpPr/>
            <p:nvPr/>
          </p:nvSpPr>
          <p:spPr bwMode="auto">
            <a:xfrm>
              <a:off x="317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2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5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5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2"/>
            <p:cNvSpPr>
              <a:spLocks noEditPoints="1"/>
            </p:cNvSpPr>
            <p:nvPr/>
          </p:nvSpPr>
          <p:spPr bwMode="auto">
            <a:xfrm>
              <a:off x="3209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3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3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3"/>
            <p:cNvSpPr/>
            <p:nvPr/>
          </p:nvSpPr>
          <p:spPr bwMode="auto">
            <a:xfrm>
              <a:off x="3242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4"/>
            <p:cNvSpPr>
              <a:spLocks noEditPoints="1"/>
            </p:cNvSpPr>
            <p:nvPr/>
          </p:nvSpPr>
          <p:spPr bwMode="auto">
            <a:xfrm>
              <a:off x="3303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5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8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1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2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11" y="30"/>
                  </a:cubicBezTo>
                  <a:cubicBezTo>
                    <a:pt x="13" y="30"/>
                    <a:pt x="15" y="30"/>
                    <a:pt x="16" y="29"/>
                  </a:cubicBezTo>
                  <a:cubicBezTo>
                    <a:pt x="17" y="29"/>
                    <a:pt x="18" y="28"/>
                    <a:pt x="18" y="27"/>
                  </a:cubicBezTo>
                  <a:cubicBezTo>
                    <a:pt x="18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5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5"/>
            <p:cNvSpPr/>
            <p:nvPr/>
          </p:nvSpPr>
          <p:spPr bwMode="auto">
            <a:xfrm>
              <a:off x="3386" y="2797"/>
              <a:ext cx="43" cy="76"/>
            </a:xfrm>
            <a:custGeom>
              <a:avLst/>
              <a:gdLst>
                <a:gd name="T0" fmla="*/ 10 w 18"/>
                <a:gd name="T1" fmla="*/ 12 h 32"/>
                <a:gd name="T2" fmla="*/ 10 w 18"/>
                <a:gd name="T3" fmla="*/ 27 h 32"/>
                <a:gd name="T4" fmla="*/ 10 w 18"/>
                <a:gd name="T5" fmla="*/ 30 h 32"/>
                <a:gd name="T6" fmla="*/ 13 w 18"/>
                <a:gd name="T7" fmla="*/ 31 h 32"/>
                <a:gd name="T8" fmla="*/ 13 w 18"/>
                <a:gd name="T9" fmla="*/ 32 h 32"/>
                <a:gd name="T10" fmla="*/ 0 w 18"/>
                <a:gd name="T11" fmla="*/ 32 h 32"/>
                <a:gd name="T12" fmla="*/ 0 w 18"/>
                <a:gd name="T13" fmla="*/ 31 h 32"/>
                <a:gd name="T14" fmla="*/ 2 w 18"/>
                <a:gd name="T15" fmla="*/ 31 h 32"/>
                <a:gd name="T16" fmla="*/ 3 w 18"/>
                <a:gd name="T17" fmla="*/ 30 h 32"/>
                <a:gd name="T18" fmla="*/ 4 w 18"/>
                <a:gd name="T19" fmla="*/ 27 h 32"/>
                <a:gd name="T20" fmla="*/ 4 w 18"/>
                <a:gd name="T21" fmla="*/ 12 h 32"/>
                <a:gd name="T22" fmla="*/ 0 w 18"/>
                <a:gd name="T23" fmla="*/ 12 h 32"/>
                <a:gd name="T24" fmla="*/ 0 w 18"/>
                <a:gd name="T25" fmla="*/ 10 h 32"/>
                <a:gd name="T26" fmla="*/ 4 w 18"/>
                <a:gd name="T27" fmla="*/ 10 h 32"/>
                <a:gd name="T28" fmla="*/ 4 w 18"/>
                <a:gd name="T29" fmla="*/ 9 h 32"/>
                <a:gd name="T30" fmla="*/ 4 w 18"/>
                <a:gd name="T31" fmla="*/ 8 h 32"/>
                <a:gd name="T32" fmla="*/ 6 w 18"/>
                <a:gd name="T33" fmla="*/ 2 h 32"/>
                <a:gd name="T34" fmla="*/ 12 w 18"/>
                <a:gd name="T35" fmla="*/ 0 h 32"/>
                <a:gd name="T36" fmla="*/ 17 w 18"/>
                <a:gd name="T37" fmla="*/ 1 h 32"/>
                <a:gd name="T38" fmla="*/ 18 w 18"/>
                <a:gd name="T39" fmla="*/ 3 h 32"/>
                <a:gd name="T40" fmla="*/ 17 w 18"/>
                <a:gd name="T41" fmla="*/ 5 h 32"/>
                <a:gd name="T42" fmla="*/ 15 w 18"/>
                <a:gd name="T43" fmla="*/ 6 h 32"/>
                <a:gd name="T44" fmla="*/ 13 w 18"/>
                <a:gd name="T45" fmla="*/ 5 h 32"/>
                <a:gd name="T46" fmla="*/ 12 w 18"/>
                <a:gd name="T47" fmla="*/ 4 h 32"/>
                <a:gd name="T48" fmla="*/ 12 w 18"/>
                <a:gd name="T49" fmla="*/ 3 h 32"/>
                <a:gd name="T50" fmla="*/ 13 w 18"/>
                <a:gd name="T51" fmla="*/ 2 h 32"/>
                <a:gd name="T52" fmla="*/ 12 w 18"/>
                <a:gd name="T53" fmla="*/ 1 h 32"/>
                <a:gd name="T54" fmla="*/ 11 w 18"/>
                <a:gd name="T55" fmla="*/ 1 h 32"/>
                <a:gd name="T56" fmla="*/ 10 w 18"/>
                <a:gd name="T57" fmla="*/ 2 h 32"/>
                <a:gd name="T58" fmla="*/ 10 w 18"/>
                <a:gd name="T59" fmla="*/ 3 h 32"/>
                <a:gd name="T60" fmla="*/ 10 w 18"/>
                <a:gd name="T61" fmla="*/ 7 h 32"/>
                <a:gd name="T62" fmla="*/ 10 w 18"/>
                <a:gd name="T63" fmla="*/ 10 h 32"/>
                <a:gd name="T64" fmla="*/ 13 w 18"/>
                <a:gd name="T65" fmla="*/ 10 h 32"/>
                <a:gd name="T66" fmla="*/ 13 w 18"/>
                <a:gd name="T67" fmla="*/ 12 h 32"/>
                <a:gd name="T68" fmla="*/ 10 w 18"/>
                <a:gd name="T6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32">
                  <a:moveTo>
                    <a:pt x="10" y="12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9"/>
                    <a:pt x="10" y="30"/>
                    <a:pt x="10" y="30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4" y="29"/>
                    <a:pt x="4" y="2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5"/>
                    <a:pt x="17" y="5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3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6"/>
            <p:cNvSpPr>
              <a:spLocks noEditPoints="1"/>
            </p:cNvSpPr>
            <p:nvPr/>
          </p:nvSpPr>
          <p:spPr bwMode="auto">
            <a:xfrm>
              <a:off x="34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3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4 w 20"/>
                <a:gd name="T39" fmla="*/ 9 h 22"/>
                <a:gd name="T40" fmla="*/ 13 w 20"/>
                <a:gd name="T41" fmla="*/ 4 h 22"/>
                <a:gd name="T42" fmla="*/ 12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20" y="17"/>
                    <a:pt x="18" y="19"/>
                  </a:cubicBezTo>
                  <a:cubicBezTo>
                    <a:pt x="16" y="21"/>
                    <a:pt x="14" y="22"/>
                    <a:pt x="10" y="22"/>
                  </a:cubicBezTo>
                  <a:cubicBezTo>
                    <a:pt x="7" y="22"/>
                    <a:pt x="5" y="21"/>
                    <a:pt x="3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8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3" y="20"/>
                    <a:pt x="13" y="19"/>
                    <a:pt x="13" y="18"/>
                  </a:cubicBezTo>
                  <a:cubicBezTo>
                    <a:pt x="13" y="17"/>
                    <a:pt x="14" y="14"/>
                    <a:pt x="14" y="9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7"/>
            <p:cNvSpPr/>
            <p:nvPr/>
          </p:nvSpPr>
          <p:spPr bwMode="auto">
            <a:xfrm>
              <a:off x="3481" y="2821"/>
              <a:ext cx="42" cy="52"/>
            </a:xfrm>
            <a:custGeom>
              <a:avLst/>
              <a:gdLst>
                <a:gd name="T0" fmla="*/ 8 w 18"/>
                <a:gd name="T1" fmla="*/ 0 h 22"/>
                <a:gd name="T2" fmla="*/ 8 w 18"/>
                <a:gd name="T3" fmla="*/ 5 h 22"/>
                <a:gd name="T4" fmla="*/ 12 w 18"/>
                <a:gd name="T5" fmla="*/ 1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3 h 22"/>
                <a:gd name="T12" fmla="*/ 17 w 18"/>
                <a:gd name="T13" fmla="*/ 5 h 22"/>
                <a:gd name="T14" fmla="*/ 16 w 18"/>
                <a:gd name="T15" fmla="*/ 6 h 22"/>
                <a:gd name="T16" fmla="*/ 13 w 18"/>
                <a:gd name="T17" fmla="*/ 5 h 22"/>
                <a:gd name="T18" fmla="*/ 12 w 18"/>
                <a:gd name="T19" fmla="*/ 4 h 22"/>
                <a:gd name="T20" fmla="*/ 12 w 18"/>
                <a:gd name="T21" fmla="*/ 4 h 22"/>
                <a:gd name="T22" fmla="*/ 11 w 18"/>
                <a:gd name="T23" fmla="*/ 5 h 22"/>
                <a:gd name="T24" fmla="*/ 9 w 18"/>
                <a:gd name="T25" fmla="*/ 7 h 22"/>
                <a:gd name="T26" fmla="*/ 8 w 18"/>
                <a:gd name="T27" fmla="*/ 12 h 22"/>
                <a:gd name="T28" fmla="*/ 8 w 18"/>
                <a:gd name="T29" fmla="*/ 17 h 22"/>
                <a:gd name="T30" fmla="*/ 9 w 18"/>
                <a:gd name="T31" fmla="*/ 18 h 22"/>
                <a:gd name="T32" fmla="*/ 9 w 18"/>
                <a:gd name="T33" fmla="*/ 20 h 22"/>
                <a:gd name="T34" fmla="*/ 9 w 18"/>
                <a:gd name="T35" fmla="*/ 21 h 22"/>
                <a:gd name="T36" fmla="*/ 11 w 18"/>
                <a:gd name="T37" fmla="*/ 21 h 22"/>
                <a:gd name="T38" fmla="*/ 11 w 18"/>
                <a:gd name="T39" fmla="*/ 22 h 22"/>
                <a:gd name="T40" fmla="*/ 0 w 18"/>
                <a:gd name="T41" fmla="*/ 22 h 22"/>
                <a:gd name="T42" fmla="*/ 0 w 18"/>
                <a:gd name="T43" fmla="*/ 21 h 22"/>
                <a:gd name="T44" fmla="*/ 2 w 18"/>
                <a:gd name="T45" fmla="*/ 20 h 22"/>
                <a:gd name="T46" fmla="*/ 2 w 18"/>
                <a:gd name="T47" fmla="*/ 17 h 22"/>
                <a:gd name="T48" fmla="*/ 2 w 18"/>
                <a:gd name="T49" fmla="*/ 5 h 22"/>
                <a:gd name="T50" fmla="*/ 2 w 18"/>
                <a:gd name="T51" fmla="*/ 2 h 22"/>
                <a:gd name="T52" fmla="*/ 1 w 18"/>
                <a:gd name="T53" fmla="*/ 1 h 22"/>
                <a:gd name="T54" fmla="*/ 0 w 18"/>
                <a:gd name="T55" fmla="*/ 1 h 22"/>
                <a:gd name="T56" fmla="*/ 0 w 18"/>
                <a:gd name="T57" fmla="*/ 0 h 22"/>
                <a:gd name="T58" fmla="*/ 8 w 18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22">
                  <a:moveTo>
                    <a:pt x="8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10" y="3"/>
                    <a:pt x="11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4" y="6"/>
                    <a:pt x="13" y="5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10"/>
                    <a:pt x="8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8"/>
            <p:cNvSpPr/>
            <p:nvPr/>
          </p:nvSpPr>
          <p:spPr bwMode="auto">
            <a:xfrm>
              <a:off x="3554" y="2799"/>
              <a:ext cx="66" cy="7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8 h 31"/>
                <a:gd name="T4" fmla="*/ 27 w 28"/>
                <a:gd name="T5" fmla="*/ 8 h 31"/>
                <a:gd name="T6" fmla="*/ 25 w 28"/>
                <a:gd name="T7" fmla="*/ 4 h 31"/>
                <a:gd name="T8" fmla="*/ 23 w 28"/>
                <a:gd name="T9" fmla="*/ 2 h 31"/>
                <a:gd name="T10" fmla="*/ 20 w 28"/>
                <a:gd name="T11" fmla="*/ 1 h 31"/>
                <a:gd name="T12" fmla="*/ 17 w 28"/>
                <a:gd name="T13" fmla="*/ 1 h 31"/>
                <a:gd name="T14" fmla="*/ 17 w 28"/>
                <a:gd name="T15" fmla="*/ 25 h 31"/>
                <a:gd name="T16" fmla="*/ 18 w 28"/>
                <a:gd name="T17" fmla="*/ 28 h 31"/>
                <a:gd name="T18" fmla="*/ 19 w 28"/>
                <a:gd name="T19" fmla="*/ 29 h 31"/>
                <a:gd name="T20" fmla="*/ 21 w 28"/>
                <a:gd name="T21" fmla="*/ 30 h 31"/>
                <a:gd name="T22" fmla="*/ 22 w 28"/>
                <a:gd name="T23" fmla="*/ 30 h 31"/>
                <a:gd name="T24" fmla="*/ 22 w 28"/>
                <a:gd name="T25" fmla="*/ 31 h 31"/>
                <a:gd name="T26" fmla="*/ 5 w 28"/>
                <a:gd name="T27" fmla="*/ 31 h 31"/>
                <a:gd name="T28" fmla="*/ 5 w 28"/>
                <a:gd name="T29" fmla="*/ 30 h 31"/>
                <a:gd name="T30" fmla="*/ 6 w 28"/>
                <a:gd name="T31" fmla="*/ 30 h 31"/>
                <a:gd name="T32" fmla="*/ 9 w 28"/>
                <a:gd name="T33" fmla="*/ 29 h 31"/>
                <a:gd name="T34" fmla="*/ 10 w 28"/>
                <a:gd name="T35" fmla="*/ 28 h 31"/>
                <a:gd name="T36" fmla="*/ 10 w 28"/>
                <a:gd name="T37" fmla="*/ 25 h 31"/>
                <a:gd name="T38" fmla="*/ 10 w 28"/>
                <a:gd name="T39" fmla="*/ 1 h 31"/>
                <a:gd name="T40" fmla="*/ 8 w 28"/>
                <a:gd name="T41" fmla="*/ 1 h 31"/>
                <a:gd name="T42" fmla="*/ 3 w 28"/>
                <a:gd name="T43" fmla="*/ 3 h 31"/>
                <a:gd name="T44" fmla="*/ 0 w 28"/>
                <a:gd name="T45" fmla="*/ 8 h 31"/>
                <a:gd name="T46" fmla="*/ 0 w 28"/>
                <a:gd name="T47" fmla="*/ 8 h 31"/>
                <a:gd name="T48" fmla="*/ 0 w 28"/>
                <a:gd name="T49" fmla="*/ 0 h 31"/>
                <a:gd name="T50" fmla="*/ 28 w 28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6"/>
                    <a:pt x="26" y="5"/>
                    <a:pt x="25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7" y="28"/>
                    <a:pt x="18" y="28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30"/>
                    <a:pt x="20" y="30"/>
                    <a:pt x="21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8" y="30"/>
                    <a:pt x="9" y="29"/>
                  </a:cubicBezTo>
                  <a:cubicBezTo>
                    <a:pt x="9" y="29"/>
                    <a:pt x="9" y="29"/>
                    <a:pt x="10" y="28"/>
                  </a:cubicBezTo>
                  <a:cubicBezTo>
                    <a:pt x="10" y="28"/>
                    <a:pt x="10" y="27"/>
                    <a:pt x="10" y="2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49"/>
            <p:cNvSpPr/>
            <p:nvPr/>
          </p:nvSpPr>
          <p:spPr bwMode="auto">
            <a:xfrm>
              <a:off x="361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3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3 w 19"/>
                <a:gd name="T47" fmla="*/ 17 h 22"/>
                <a:gd name="T48" fmla="*/ 3 w 19"/>
                <a:gd name="T49" fmla="*/ 5 h 22"/>
                <a:gd name="T50" fmla="*/ 3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1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6" y="6"/>
                    <a:pt x="15" y="6"/>
                    <a:pt x="14" y="5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11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0"/>
            <p:cNvSpPr/>
            <p:nvPr/>
          </p:nvSpPr>
          <p:spPr bwMode="auto">
            <a:xfrm>
              <a:off x="3668" y="2821"/>
              <a:ext cx="54" cy="52"/>
            </a:xfrm>
            <a:custGeom>
              <a:avLst/>
              <a:gdLst>
                <a:gd name="T0" fmla="*/ 21 w 23"/>
                <a:gd name="T1" fmla="*/ 0 h 22"/>
                <a:gd name="T2" fmla="*/ 21 w 23"/>
                <a:gd name="T3" fmla="*/ 17 h 22"/>
                <a:gd name="T4" fmla="*/ 21 w 23"/>
                <a:gd name="T5" fmla="*/ 20 h 22"/>
                <a:gd name="T6" fmla="*/ 23 w 23"/>
                <a:gd name="T7" fmla="*/ 21 h 22"/>
                <a:gd name="T8" fmla="*/ 23 w 23"/>
                <a:gd name="T9" fmla="*/ 22 h 22"/>
                <a:gd name="T10" fmla="*/ 14 w 23"/>
                <a:gd name="T11" fmla="*/ 22 h 22"/>
                <a:gd name="T12" fmla="*/ 14 w 23"/>
                <a:gd name="T13" fmla="*/ 19 h 22"/>
                <a:gd name="T14" fmla="*/ 11 w 23"/>
                <a:gd name="T15" fmla="*/ 22 h 22"/>
                <a:gd name="T16" fmla="*/ 8 w 23"/>
                <a:gd name="T17" fmla="*/ 22 h 22"/>
                <a:gd name="T18" fmla="*/ 5 w 23"/>
                <a:gd name="T19" fmla="*/ 21 h 22"/>
                <a:gd name="T20" fmla="*/ 3 w 23"/>
                <a:gd name="T21" fmla="*/ 19 h 22"/>
                <a:gd name="T22" fmla="*/ 2 w 23"/>
                <a:gd name="T23" fmla="*/ 13 h 22"/>
                <a:gd name="T24" fmla="*/ 2 w 23"/>
                <a:gd name="T25" fmla="*/ 5 h 22"/>
                <a:gd name="T26" fmla="*/ 2 w 23"/>
                <a:gd name="T27" fmla="*/ 2 h 22"/>
                <a:gd name="T28" fmla="*/ 0 w 23"/>
                <a:gd name="T29" fmla="*/ 1 h 22"/>
                <a:gd name="T30" fmla="*/ 0 w 23"/>
                <a:gd name="T31" fmla="*/ 0 h 22"/>
                <a:gd name="T32" fmla="*/ 9 w 23"/>
                <a:gd name="T33" fmla="*/ 0 h 22"/>
                <a:gd name="T34" fmla="*/ 9 w 23"/>
                <a:gd name="T35" fmla="*/ 15 h 22"/>
                <a:gd name="T36" fmla="*/ 9 w 23"/>
                <a:gd name="T37" fmla="*/ 18 h 22"/>
                <a:gd name="T38" fmla="*/ 10 w 23"/>
                <a:gd name="T39" fmla="*/ 19 h 22"/>
                <a:gd name="T40" fmla="*/ 11 w 23"/>
                <a:gd name="T41" fmla="*/ 19 h 22"/>
                <a:gd name="T42" fmla="*/ 12 w 23"/>
                <a:gd name="T43" fmla="*/ 19 h 22"/>
                <a:gd name="T44" fmla="*/ 14 w 23"/>
                <a:gd name="T45" fmla="*/ 16 h 22"/>
                <a:gd name="T46" fmla="*/ 14 w 23"/>
                <a:gd name="T47" fmla="*/ 5 h 22"/>
                <a:gd name="T48" fmla="*/ 14 w 23"/>
                <a:gd name="T49" fmla="*/ 2 h 22"/>
                <a:gd name="T50" fmla="*/ 12 w 23"/>
                <a:gd name="T51" fmla="*/ 1 h 22"/>
                <a:gd name="T52" fmla="*/ 12 w 23"/>
                <a:gd name="T53" fmla="*/ 0 h 22"/>
                <a:gd name="T54" fmla="*/ 21 w 23"/>
                <a:gd name="T5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0"/>
                    <a:pt x="12" y="21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0"/>
                    <a:pt x="3" y="20"/>
                    <a:pt x="3" y="19"/>
                  </a:cubicBezTo>
                  <a:cubicBezTo>
                    <a:pt x="3" y="18"/>
                    <a:pt x="2" y="16"/>
                    <a:pt x="2" y="1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9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51"/>
            <p:cNvSpPr/>
            <p:nvPr/>
          </p:nvSpPr>
          <p:spPr bwMode="auto">
            <a:xfrm>
              <a:off x="3729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2"/>
            <p:cNvSpPr/>
            <p:nvPr/>
          </p:nvSpPr>
          <p:spPr bwMode="auto">
            <a:xfrm>
              <a:off x="3767" y="2799"/>
              <a:ext cx="54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1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4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3"/>
            <p:cNvSpPr/>
            <p:nvPr/>
          </p:nvSpPr>
          <p:spPr bwMode="auto">
            <a:xfrm>
              <a:off x="274" y="2799"/>
              <a:ext cx="83" cy="74"/>
            </a:xfrm>
            <a:custGeom>
              <a:avLst/>
              <a:gdLst>
                <a:gd name="T0" fmla="*/ 12 w 35"/>
                <a:gd name="T1" fmla="*/ 16 h 31"/>
                <a:gd name="T2" fmla="*/ 12 w 35"/>
                <a:gd name="T3" fmla="*/ 25 h 31"/>
                <a:gd name="T4" fmla="*/ 12 w 35"/>
                <a:gd name="T5" fmla="*/ 28 h 31"/>
                <a:gd name="T6" fmla="*/ 13 w 35"/>
                <a:gd name="T7" fmla="*/ 29 h 31"/>
                <a:gd name="T8" fmla="*/ 15 w 35"/>
                <a:gd name="T9" fmla="*/ 30 h 31"/>
                <a:gd name="T10" fmla="*/ 16 w 35"/>
                <a:gd name="T11" fmla="*/ 30 h 31"/>
                <a:gd name="T12" fmla="*/ 16 w 35"/>
                <a:gd name="T13" fmla="*/ 31 h 31"/>
                <a:gd name="T14" fmla="*/ 0 w 35"/>
                <a:gd name="T15" fmla="*/ 31 h 31"/>
                <a:gd name="T16" fmla="*/ 0 w 35"/>
                <a:gd name="T17" fmla="*/ 30 h 31"/>
                <a:gd name="T18" fmla="*/ 1 w 35"/>
                <a:gd name="T19" fmla="*/ 30 h 31"/>
                <a:gd name="T20" fmla="*/ 3 w 35"/>
                <a:gd name="T21" fmla="*/ 29 h 31"/>
                <a:gd name="T22" fmla="*/ 4 w 35"/>
                <a:gd name="T23" fmla="*/ 28 h 31"/>
                <a:gd name="T24" fmla="*/ 4 w 35"/>
                <a:gd name="T25" fmla="*/ 25 h 31"/>
                <a:gd name="T26" fmla="*/ 4 w 35"/>
                <a:gd name="T27" fmla="*/ 5 h 31"/>
                <a:gd name="T28" fmla="*/ 4 w 35"/>
                <a:gd name="T29" fmla="*/ 2 h 31"/>
                <a:gd name="T30" fmla="*/ 3 w 35"/>
                <a:gd name="T31" fmla="*/ 1 h 31"/>
                <a:gd name="T32" fmla="*/ 1 w 35"/>
                <a:gd name="T33" fmla="*/ 0 h 31"/>
                <a:gd name="T34" fmla="*/ 0 w 35"/>
                <a:gd name="T35" fmla="*/ 0 h 31"/>
                <a:gd name="T36" fmla="*/ 0 w 35"/>
                <a:gd name="T37" fmla="*/ 0 h 31"/>
                <a:gd name="T38" fmla="*/ 16 w 35"/>
                <a:gd name="T39" fmla="*/ 0 h 31"/>
                <a:gd name="T40" fmla="*/ 16 w 35"/>
                <a:gd name="T41" fmla="*/ 0 h 31"/>
                <a:gd name="T42" fmla="*/ 15 w 35"/>
                <a:gd name="T43" fmla="*/ 0 h 31"/>
                <a:gd name="T44" fmla="*/ 13 w 35"/>
                <a:gd name="T45" fmla="*/ 1 h 31"/>
                <a:gd name="T46" fmla="*/ 12 w 35"/>
                <a:gd name="T47" fmla="*/ 2 h 31"/>
                <a:gd name="T48" fmla="*/ 12 w 35"/>
                <a:gd name="T49" fmla="*/ 5 h 31"/>
                <a:gd name="T50" fmla="*/ 12 w 35"/>
                <a:gd name="T51" fmla="*/ 14 h 31"/>
                <a:gd name="T52" fmla="*/ 23 w 35"/>
                <a:gd name="T53" fmla="*/ 14 h 31"/>
                <a:gd name="T54" fmla="*/ 23 w 35"/>
                <a:gd name="T55" fmla="*/ 5 h 31"/>
                <a:gd name="T56" fmla="*/ 22 w 35"/>
                <a:gd name="T57" fmla="*/ 2 h 31"/>
                <a:gd name="T58" fmla="*/ 21 w 35"/>
                <a:gd name="T59" fmla="*/ 1 h 31"/>
                <a:gd name="T60" fmla="*/ 19 w 35"/>
                <a:gd name="T61" fmla="*/ 0 h 31"/>
                <a:gd name="T62" fmla="*/ 18 w 35"/>
                <a:gd name="T63" fmla="*/ 0 h 31"/>
                <a:gd name="T64" fmla="*/ 18 w 35"/>
                <a:gd name="T65" fmla="*/ 0 h 31"/>
                <a:gd name="T66" fmla="*/ 35 w 35"/>
                <a:gd name="T67" fmla="*/ 0 h 31"/>
                <a:gd name="T68" fmla="*/ 35 w 35"/>
                <a:gd name="T69" fmla="*/ 0 h 31"/>
                <a:gd name="T70" fmla="*/ 34 w 35"/>
                <a:gd name="T71" fmla="*/ 0 h 31"/>
                <a:gd name="T72" fmla="*/ 31 w 35"/>
                <a:gd name="T73" fmla="*/ 1 h 31"/>
                <a:gd name="T74" fmla="*/ 30 w 35"/>
                <a:gd name="T75" fmla="*/ 2 h 31"/>
                <a:gd name="T76" fmla="*/ 30 w 35"/>
                <a:gd name="T77" fmla="*/ 5 h 31"/>
                <a:gd name="T78" fmla="*/ 30 w 35"/>
                <a:gd name="T79" fmla="*/ 25 h 31"/>
                <a:gd name="T80" fmla="*/ 30 w 35"/>
                <a:gd name="T81" fmla="*/ 28 h 31"/>
                <a:gd name="T82" fmla="*/ 31 w 35"/>
                <a:gd name="T83" fmla="*/ 29 h 31"/>
                <a:gd name="T84" fmla="*/ 34 w 35"/>
                <a:gd name="T85" fmla="*/ 30 h 31"/>
                <a:gd name="T86" fmla="*/ 35 w 35"/>
                <a:gd name="T87" fmla="*/ 30 h 31"/>
                <a:gd name="T88" fmla="*/ 35 w 35"/>
                <a:gd name="T89" fmla="*/ 31 h 31"/>
                <a:gd name="T90" fmla="*/ 18 w 35"/>
                <a:gd name="T91" fmla="*/ 31 h 31"/>
                <a:gd name="T92" fmla="*/ 18 w 35"/>
                <a:gd name="T93" fmla="*/ 30 h 31"/>
                <a:gd name="T94" fmla="*/ 19 w 35"/>
                <a:gd name="T95" fmla="*/ 30 h 31"/>
                <a:gd name="T96" fmla="*/ 22 w 35"/>
                <a:gd name="T97" fmla="*/ 29 h 31"/>
                <a:gd name="T98" fmla="*/ 22 w 35"/>
                <a:gd name="T99" fmla="*/ 28 h 31"/>
                <a:gd name="T100" fmla="*/ 23 w 35"/>
                <a:gd name="T101" fmla="*/ 25 h 31"/>
                <a:gd name="T102" fmla="*/ 23 w 35"/>
                <a:gd name="T103" fmla="*/ 16 h 31"/>
                <a:gd name="T104" fmla="*/ 12 w 35"/>
                <a:gd name="T10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" h="31">
                  <a:moveTo>
                    <a:pt x="12" y="16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1" y="1"/>
                    <a:pt x="31" y="1"/>
                    <a:pt x="30" y="2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7"/>
                    <a:pt x="30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3" y="28"/>
                    <a:pt x="23" y="27"/>
                    <a:pt x="23" y="25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4"/>
            <p:cNvSpPr>
              <a:spLocks noEditPoints="1"/>
            </p:cNvSpPr>
            <p:nvPr/>
          </p:nvSpPr>
          <p:spPr bwMode="auto">
            <a:xfrm>
              <a:off x="364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6 w 20"/>
                <a:gd name="T27" fmla="*/ 6 h 22"/>
                <a:gd name="T28" fmla="*/ 6 w 20"/>
                <a:gd name="T29" fmla="*/ 8 h 22"/>
                <a:gd name="T30" fmla="*/ 3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19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1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5"/>
            <p:cNvSpPr/>
            <p:nvPr/>
          </p:nvSpPr>
          <p:spPr bwMode="auto">
            <a:xfrm>
              <a:off x="414" y="2821"/>
              <a:ext cx="54" cy="52"/>
            </a:xfrm>
            <a:custGeom>
              <a:avLst/>
              <a:gdLst>
                <a:gd name="T0" fmla="*/ 11 w 23"/>
                <a:gd name="T1" fmla="*/ 22 h 22"/>
                <a:gd name="T2" fmla="*/ 4 w 23"/>
                <a:gd name="T3" fmla="*/ 6 h 22"/>
                <a:gd name="T4" fmla="*/ 2 w 23"/>
                <a:gd name="T5" fmla="*/ 2 h 22"/>
                <a:gd name="T6" fmla="*/ 0 w 23"/>
                <a:gd name="T7" fmla="*/ 1 h 22"/>
                <a:gd name="T8" fmla="*/ 0 w 23"/>
                <a:gd name="T9" fmla="*/ 0 h 22"/>
                <a:gd name="T10" fmla="*/ 12 w 23"/>
                <a:gd name="T11" fmla="*/ 0 h 22"/>
                <a:gd name="T12" fmla="*/ 12 w 23"/>
                <a:gd name="T13" fmla="*/ 1 h 22"/>
                <a:gd name="T14" fmla="*/ 10 w 23"/>
                <a:gd name="T15" fmla="*/ 1 h 22"/>
                <a:gd name="T16" fmla="*/ 10 w 23"/>
                <a:gd name="T17" fmla="*/ 3 h 22"/>
                <a:gd name="T18" fmla="*/ 11 w 23"/>
                <a:gd name="T19" fmla="*/ 6 h 22"/>
                <a:gd name="T20" fmla="*/ 14 w 23"/>
                <a:gd name="T21" fmla="*/ 14 h 22"/>
                <a:gd name="T22" fmla="*/ 17 w 23"/>
                <a:gd name="T23" fmla="*/ 7 h 22"/>
                <a:gd name="T24" fmla="*/ 18 w 23"/>
                <a:gd name="T25" fmla="*/ 3 h 22"/>
                <a:gd name="T26" fmla="*/ 18 w 23"/>
                <a:gd name="T27" fmla="*/ 2 h 22"/>
                <a:gd name="T28" fmla="*/ 16 w 23"/>
                <a:gd name="T29" fmla="*/ 1 h 22"/>
                <a:gd name="T30" fmla="*/ 16 w 23"/>
                <a:gd name="T31" fmla="*/ 0 h 22"/>
                <a:gd name="T32" fmla="*/ 23 w 23"/>
                <a:gd name="T33" fmla="*/ 0 h 22"/>
                <a:gd name="T34" fmla="*/ 23 w 23"/>
                <a:gd name="T35" fmla="*/ 1 h 22"/>
                <a:gd name="T36" fmla="*/ 21 w 23"/>
                <a:gd name="T37" fmla="*/ 2 h 22"/>
                <a:gd name="T38" fmla="*/ 19 w 23"/>
                <a:gd name="T39" fmla="*/ 5 h 22"/>
                <a:gd name="T40" fmla="*/ 12 w 23"/>
                <a:gd name="T41" fmla="*/ 22 h 22"/>
                <a:gd name="T42" fmla="*/ 11 w 23"/>
                <a:gd name="T4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2">
                  <a:moveTo>
                    <a:pt x="11" y="22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3"/>
                    <a:pt x="19" y="5"/>
                  </a:cubicBezTo>
                  <a:cubicBezTo>
                    <a:pt x="12" y="22"/>
                    <a:pt x="12" y="22"/>
                    <a:pt x="12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 noEditPoints="1"/>
            </p:cNvSpPr>
            <p:nvPr/>
          </p:nvSpPr>
          <p:spPr bwMode="auto">
            <a:xfrm>
              <a:off x="471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7"/>
            <p:cNvSpPr/>
            <p:nvPr/>
          </p:nvSpPr>
          <p:spPr bwMode="auto">
            <a:xfrm>
              <a:off x="504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58"/>
            <p:cNvSpPr>
              <a:spLocks noEditPoints="1"/>
            </p:cNvSpPr>
            <p:nvPr/>
          </p:nvSpPr>
          <p:spPr bwMode="auto">
            <a:xfrm>
              <a:off x="565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4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4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0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6" y="30"/>
                    <a:pt x="8" y="30"/>
                    <a:pt x="11" y="30"/>
                  </a:cubicBezTo>
                  <a:cubicBezTo>
                    <a:pt x="13" y="30"/>
                    <a:pt x="14" y="30"/>
                    <a:pt x="16" y="29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4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59"/>
            <p:cNvSpPr>
              <a:spLocks noEditPoints="1"/>
            </p:cNvSpPr>
            <p:nvPr/>
          </p:nvSpPr>
          <p:spPr bwMode="auto">
            <a:xfrm>
              <a:off x="648" y="2799"/>
              <a:ext cx="67" cy="74"/>
            </a:xfrm>
            <a:custGeom>
              <a:avLst/>
              <a:gdLst>
                <a:gd name="T0" fmla="*/ 20 w 28"/>
                <a:gd name="T1" fmla="*/ 14 h 31"/>
                <a:gd name="T2" fmla="*/ 26 w 28"/>
                <a:gd name="T3" fmla="*/ 17 h 31"/>
                <a:gd name="T4" fmla="*/ 28 w 28"/>
                <a:gd name="T5" fmla="*/ 22 h 31"/>
                <a:gd name="T6" fmla="*/ 26 w 28"/>
                <a:gd name="T7" fmla="*/ 28 h 31"/>
                <a:gd name="T8" fmla="*/ 16 w 28"/>
                <a:gd name="T9" fmla="*/ 31 h 31"/>
                <a:gd name="T10" fmla="*/ 0 w 28"/>
                <a:gd name="T11" fmla="*/ 31 h 31"/>
                <a:gd name="T12" fmla="*/ 0 w 28"/>
                <a:gd name="T13" fmla="*/ 30 h 31"/>
                <a:gd name="T14" fmla="*/ 3 w 28"/>
                <a:gd name="T15" fmla="*/ 29 h 31"/>
                <a:gd name="T16" fmla="*/ 4 w 28"/>
                <a:gd name="T17" fmla="*/ 28 h 31"/>
                <a:gd name="T18" fmla="*/ 4 w 28"/>
                <a:gd name="T19" fmla="*/ 25 h 31"/>
                <a:gd name="T20" fmla="*/ 4 w 28"/>
                <a:gd name="T21" fmla="*/ 5 h 31"/>
                <a:gd name="T22" fmla="*/ 4 w 28"/>
                <a:gd name="T23" fmla="*/ 2 h 31"/>
                <a:gd name="T24" fmla="*/ 3 w 28"/>
                <a:gd name="T25" fmla="*/ 1 h 31"/>
                <a:gd name="T26" fmla="*/ 0 w 28"/>
                <a:gd name="T27" fmla="*/ 0 h 31"/>
                <a:gd name="T28" fmla="*/ 0 w 28"/>
                <a:gd name="T29" fmla="*/ 0 h 31"/>
                <a:gd name="T30" fmla="*/ 15 w 28"/>
                <a:gd name="T31" fmla="*/ 0 h 31"/>
                <a:gd name="T32" fmla="*/ 22 w 28"/>
                <a:gd name="T33" fmla="*/ 0 h 31"/>
                <a:gd name="T34" fmla="*/ 26 w 28"/>
                <a:gd name="T35" fmla="*/ 3 h 31"/>
                <a:gd name="T36" fmla="*/ 27 w 28"/>
                <a:gd name="T37" fmla="*/ 7 h 31"/>
                <a:gd name="T38" fmla="*/ 25 w 28"/>
                <a:gd name="T39" fmla="*/ 11 h 31"/>
                <a:gd name="T40" fmla="*/ 20 w 28"/>
                <a:gd name="T41" fmla="*/ 14 h 31"/>
                <a:gd name="T42" fmla="*/ 11 w 28"/>
                <a:gd name="T43" fmla="*/ 15 h 31"/>
                <a:gd name="T44" fmla="*/ 11 w 28"/>
                <a:gd name="T45" fmla="*/ 25 h 31"/>
                <a:gd name="T46" fmla="*/ 11 w 28"/>
                <a:gd name="T47" fmla="*/ 26 h 31"/>
                <a:gd name="T48" fmla="*/ 12 w 28"/>
                <a:gd name="T49" fmla="*/ 28 h 31"/>
                <a:gd name="T50" fmla="*/ 14 w 28"/>
                <a:gd name="T51" fmla="*/ 29 h 31"/>
                <a:gd name="T52" fmla="*/ 17 w 28"/>
                <a:gd name="T53" fmla="*/ 28 h 31"/>
                <a:gd name="T54" fmla="*/ 20 w 28"/>
                <a:gd name="T55" fmla="*/ 26 h 31"/>
                <a:gd name="T56" fmla="*/ 20 w 28"/>
                <a:gd name="T57" fmla="*/ 22 h 31"/>
                <a:gd name="T58" fmla="*/ 19 w 28"/>
                <a:gd name="T59" fmla="*/ 18 h 31"/>
                <a:gd name="T60" fmla="*/ 17 w 28"/>
                <a:gd name="T61" fmla="*/ 16 h 31"/>
                <a:gd name="T62" fmla="*/ 11 w 28"/>
                <a:gd name="T63" fmla="*/ 15 h 31"/>
                <a:gd name="T64" fmla="*/ 11 w 28"/>
                <a:gd name="T65" fmla="*/ 14 h 31"/>
                <a:gd name="T66" fmla="*/ 16 w 28"/>
                <a:gd name="T67" fmla="*/ 13 h 31"/>
                <a:gd name="T68" fmla="*/ 19 w 28"/>
                <a:gd name="T69" fmla="*/ 11 h 31"/>
                <a:gd name="T70" fmla="*/ 19 w 28"/>
                <a:gd name="T71" fmla="*/ 7 h 31"/>
                <a:gd name="T72" fmla="*/ 19 w 28"/>
                <a:gd name="T73" fmla="*/ 4 h 31"/>
                <a:gd name="T74" fmla="*/ 16 w 28"/>
                <a:gd name="T75" fmla="*/ 2 h 31"/>
                <a:gd name="T76" fmla="*/ 11 w 28"/>
                <a:gd name="T77" fmla="*/ 1 h 31"/>
                <a:gd name="T78" fmla="*/ 11 w 28"/>
                <a:gd name="T7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31">
                  <a:moveTo>
                    <a:pt x="20" y="14"/>
                  </a:moveTo>
                  <a:cubicBezTo>
                    <a:pt x="23" y="15"/>
                    <a:pt x="25" y="16"/>
                    <a:pt x="26" y="17"/>
                  </a:cubicBezTo>
                  <a:cubicBezTo>
                    <a:pt x="28" y="18"/>
                    <a:pt x="28" y="20"/>
                    <a:pt x="28" y="22"/>
                  </a:cubicBezTo>
                  <a:cubicBezTo>
                    <a:pt x="28" y="24"/>
                    <a:pt x="28" y="26"/>
                    <a:pt x="26" y="28"/>
                  </a:cubicBezTo>
                  <a:cubicBezTo>
                    <a:pt x="23" y="30"/>
                    <a:pt x="20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0"/>
                    <a:pt x="22" y="0"/>
                  </a:cubicBezTo>
                  <a:cubicBezTo>
                    <a:pt x="24" y="1"/>
                    <a:pt x="25" y="2"/>
                    <a:pt x="26" y="3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9"/>
                    <a:pt x="27" y="10"/>
                    <a:pt x="25" y="11"/>
                  </a:cubicBezTo>
                  <a:cubicBezTo>
                    <a:pt x="24" y="13"/>
                    <a:pt x="22" y="13"/>
                    <a:pt x="20" y="14"/>
                  </a:cubicBezTo>
                  <a:close/>
                  <a:moveTo>
                    <a:pt x="11" y="1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2" y="29"/>
                    <a:pt x="13" y="29"/>
                    <a:pt x="14" y="29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0" y="25"/>
                    <a:pt x="20" y="24"/>
                    <a:pt x="20" y="22"/>
                  </a:cubicBezTo>
                  <a:cubicBezTo>
                    <a:pt x="20" y="21"/>
                    <a:pt x="20" y="20"/>
                    <a:pt x="19" y="18"/>
                  </a:cubicBezTo>
                  <a:cubicBezTo>
                    <a:pt x="19" y="17"/>
                    <a:pt x="18" y="16"/>
                    <a:pt x="17" y="16"/>
                  </a:cubicBezTo>
                  <a:cubicBezTo>
                    <a:pt x="15" y="16"/>
                    <a:pt x="14" y="15"/>
                    <a:pt x="11" y="15"/>
                  </a:cubicBezTo>
                  <a:close/>
                  <a:moveTo>
                    <a:pt x="11" y="14"/>
                  </a:moveTo>
                  <a:cubicBezTo>
                    <a:pt x="14" y="14"/>
                    <a:pt x="15" y="13"/>
                    <a:pt x="16" y="13"/>
                  </a:cubicBezTo>
                  <a:cubicBezTo>
                    <a:pt x="17" y="12"/>
                    <a:pt x="18" y="12"/>
                    <a:pt x="19" y="11"/>
                  </a:cubicBezTo>
                  <a:cubicBezTo>
                    <a:pt x="19" y="10"/>
                    <a:pt x="19" y="9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3"/>
                    <a:pt x="17" y="2"/>
                    <a:pt x="16" y="2"/>
                  </a:cubicBezTo>
                  <a:cubicBezTo>
                    <a:pt x="15" y="1"/>
                    <a:pt x="14" y="1"/>
                    <a:pt x="11" y="1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0"/>
            <p:cNvSpPr>
              <a:spLocks noEditPoints="1"/>
            </p:cNvSpPr>
            <p:nvPr/>
          </p:nvSpPr>
          <p:spPr bwMode="auto">
            <a:xfrm>
              <a:off x="7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2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3 w 20"/>
                <a:gd name="T39" fmla="*/ 9 h 22"/>
                <a:gd name="T40" fmla="*/ 13 w 20"/>
                <a:gd name="T41" fmla="*/ 4 h 22"/>
                <a:gd name="T42" fmla="*/ 11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19" y="17"/>
                    <a:pt x="18" y="19"/>
                  </a:cubicBezTo>
                  <a:cubicBezTo>
                    <a:pt x="16" y="21"/>
                    <a:pt x="13" y="22"/>
                    <a:pt x="10" y="22"/>
                  </a:cubicBezTo>
                  <a:cubicBezTo>
                    <a:pt x="7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7" y="19"/>
                    <a:pt x="8" y="20"/>
                  </a:cubicBezTo>
                  <a:cubicBezTo>
                    <a:pt x="8" y="20"/>
                    <a:pt x="9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13" y="17"/>
                    <a:pt x="13" y="14"/>
                    <a:pt x="13" y="9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61"/>
            <p:cNvSpPr/>
            <p:nvPr/>
          </p:nvSpPr>
          <p:spPr bwMode="auto">
            <a:xfrm>
              <a:off x="776" y="2802"/>
              <a:ext cx="36" cy="71"/>
            </a:xfrm>
            <a:custGeom>
              <a:avLst/>
              <a:gdLst>
                <a:gd name="T0" fmla="*/ 10 w 15"/>
                <a:gd name="T1" fmla="*/ 0 h 30"/>
                <a:gd name="T2" fmla="*/ 10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10 w 15"/>
                <a:gd name="T9" fmla="*/ 10 h 30"/>
                <a:gd name="T10" fmla="*/ 10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4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  <a:gd name="T40" fmla="*/ 10 w 15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0">
                  <a:moveTo>
                    <a:pt x="10" y="0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9"/>
                    <a:pt x="12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62"/>
            <p:cNvSpPr/>
            <p:nvPr/>
          </p:nvSpPr>
          <p:spPr bwMode="auto">
            <a:xfrm>
              <a:off x="816" y="2799"/>
              <a:ext cx="55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0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63"/>
            <p:cNvSpPr>
              <a:spLocks noEditPoints="1"/>
            </p:cNvSpPr>
            <p:nvPr/>
          </p:nvSpPr>
          <p:spPr bwMode="auto">
            <a:xfrm>
              <a:off x="897" y="2797"/>
              <a:ext cx="78" cy="76"/>
            </a:xfrm>
            <a:custGeom>
              <a:avLst/>
              <a:gdLst>
                <a:gd name="T0" fmla="*/ 19 w 33"/>
                <a:gd name="T1" fmla="*/ 23 h 32"/>
                <a:gd name="T2" fmla="*/ 8 w 33"/>
                <a:gd name="T3" fmla="*/ 23 h 32"/>
                <a:gd name="T4" fmla="*/ 7 w 33"/>
                <a:gd name="T5" fmla="*/ 26 h 32"/>
                <a:gd name="T6" fmla="*/ 6 w 33"/>
                <a:gd name="T7" fmla="*/ 28 h 32"/>
                <a:gd name="T8" fmla="*/ 7 w 33"/>
                <a:gd name="T9" fmla="*/ 30 h 32"/>
                <a:gd name="T10" fmla="*/ 10 w 33"/>
                <a:gd name="T11" fmla="*/ 31 h 32"/>
                <a:gd name="T12" fmla="*/ 10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5 w 33"/>
                <a:gd name="T21" fmla="*/ 25 h 32"/>
                <a:gd name="T22" fmla="*/ 16 w 33"/>
                <a:gd name="T23" fmla="*/ 0 h 32"/>
                <a:gd name="T24" fmla="*/ 17 w 33"/>
                <a:gd name="T25" fmla="*/ 0 h 32"/>
                <a:gd name="T26" fmla="*/ 28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8 w 33"/>
                <a:gd name="T39" fmla="*/ 31 h 32"/>
                <a:gd name="T40" fmla="*/ 21 w 33"/>
                <a:gd name="T41" fmla="*/ 30 h 32"/>
                <a:gd name="T42" fmla="*/ 22 w 33"/>
                <a:gd name="T43" fmla="*/ 29 h 32"/>
                <a:gd name="T44" fmla="*/ 21 w 33"/>
                <a:gd name="T45" fmla="*/ 28 h 32"/>
                <a:gd name="T46" fmla="*/ 21 w 33"/>
                <a:gd name="T47" fmla="*/ 27 h 32"/>
                <a:gd name="T48" fmla="*/ 19 w 33"/>
                <a:gd name="T49" fmla="*/ 23 h 32"/>
                <a:gd name="T50" fmla="*/ 18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8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1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6" y="29"/>
                    <a:pt x="6" y="30"/>
                    <a:pt x="7" y="30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0"/>
                    <a:pt x="3" y="29"/>
                  </a:cubicBezTo>
                  <a:cubicBezTo>
                    <a:pt x="3" y="29"/>
                    <a:pt x="4" y="27"/>
                    <a:pt x="5" y="2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8"/>
                    <a:pt x="30" y="29"/>
                    <a:pt x="31" y="30"/>
                  </a:cubicBezTo>
                  <a:cubicBezTo>
                    <a:pt x="31" y="30"/>
                    <a:pt x="32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0" y="31"/>
                    <a:pt x="21" y="31"/>
                    <a:pt x="21" y="30"/>
                  </a:cubicBezTo>
                  <a:cubicBezTo>
                    <a:pt x="21" y="30"/>
                    <a:pt x="22" y="30"/>
                    <a:pt x="22" y="29"/>
                  </a:cubicBezTo>
                  <a:cubicBezTo>
                    <a:pt x="22" y="29"/>
                    <a:pt x="21" y="29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lnTo>
                    <a:pt x="19" y="23"/>
                  </a:lnTo>
                  <a:close/>
                  <a:moveTo>
                    <a:pt x="18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4"/>
            <p:cNvSpPr>
              <a:spLocks noEditPoints="1"/>
            </p:cNvSpPr>
            <p:nvPr/>
          </p:nvSpPr>
          <p:spPr bwMode="auto">
            <a:xfrm>
              <a:off x="977" y="2799"/>
              <a:ext cx="57" cy="74"/>
            </a:xfrm>
            <a:custGeom>
              <a:avLst/>
              <a:gdLst>
                <a:gd name="T0" fmla="*/ 9 w 24"/>
                <a:gd name="T1" fmla="*/ 0 h 31"/>
                <a:gd name="T2" fmla="*/ 9 w 24"/>
                <a:gd name="T3" fmla="*/ 11 h 31"/>
                <a:gd name="T4" fmla="*/ 15 w 24"/>
                <a:gd name="T5" fmla="*/ 9 h 31"/>
                <a:gd name="T6" fmla="*/ 19 w 24"/>
                <a:gd name="T7" fmla="*/ 10 h 31"/>
                <a:gd name="T8" fmla="*/ 22 w 24"/>
                <a:gd name="T9" fmla="*/ 14 h 31"/>
                <a:gd name="T10" fmla="*/ 24 w 24"/>
                <a:gd name="T11" fmla="*/ 19 h 31"/>
                <a:gd name="T12" fmla="*/ 22 w 24"/>
                <a:gd name="T13" fmla="*/ 25 h 31"/>
                <a:gd name="T14" fmla="*/ 18 w 24"/>
                <a:gd name="T15" fmla="*/ 30 h 31"/>
                <a:gd name="T16" fmla="*/ 13 w 24"/>
                <a:gd name="T17" fmla="*/ 31 h 31"/>
                <a:gd name="T18" fmla="*/ 10 w 24"/>
                <a:gd name="T19" fmla="*/ 31 h 31"/>
                <a:gd name="T20" fmla="*/ 7 w 24"/>
                <a:gd name="T21" fmla="*/ 29 h 31"/>
                <a:gd name="T22" fmla="*/ 4 w 24"/>
                <a:gd name="T23" fmla="*/ 31 h 31"/>
                <a:gd name="T24" fmla="*/ 3 w 24"/>
                <a:gd name="T25" fmla="*/ 31 h 31"/>
                <a:gd name="T26" fmla="*/ 3 w 24"/>
                <a:gd name="T27" fmla="*/ 4 h 31"/>
                <a:gd name="T28" fmla="*/ 3 w 24"/>
                <a:gd name="T29" fmla="*/ 2 h 31"/>
                <a:gd name="T30" fmla="*/ 2 w 24"/>
                <a:gd name="T31" fmla="*/ 1 h 31"/>
                <a:gd name="T32" fmla="*/ 0 w 24"/>
                <a:gd name="T33" fmla="*/ 0 h 31"/>
                <a:gd name="T34" fmla="*/ 0 w 24"/>
                <a:gd name="T35" fmla="*/ 0 h 31"/>
                <a:gd name="T36" fmla="*/ 9 w 24"/>
                <a:gd name="T37" fmla="*/ 0 h 31"/>
                <a:gd name="T38" fmla="*/ 9 w 24"/>
                <a:gd name="T39" fmla="*/ 13 h 31"/>
                <a:gd name="T40" fmla="*/ 9 w 24"/>
                <a:gd name="T41" fmla="*/ 23 h 31"/>
                <a:gd name="T42" fmla="*/ 9 w 24"/>
                <a:gd name="T43" fmla="*/ 27 h 31"/>
                <a:gd name="T44" fmla="*/ 11 w 24"/>
                <a:gd name="T45" fmla="*/ 29 h 31"/>
                <a:gd name="T46" fmla="*/ 13 w 24"/>
                <a:gd name="T47" fmla="*/ 30 h 31"/>
                <a:gd name="T48" fmla="*/ 15 w 24"/>
                <a:gd name="T49" fmla="*/ 29 h 31"/>
                <a:gd name="T50" fmla="*/ 16 w 24"/>
                <a:gd name="T51" fmla="*/ 26 h 31"/>
                <a:gd name="T52" fmla="*/ 17 w 24"/>
                <a:gd name="T53" fmla="*/ 19 h 31"/>
                <a:gd name="T54" fmla="*/ 16 w 24"/>
                <a:gd name="T55" fmla="*/ 13 h 31"/>
                <a:gd name="T56" fmla="*/ 13 w 24"/>
                <a:gd name="T57" fmla="*/ 11 h 31"/>
                <a:gd name="T58" fmla="*/ 9 w 24"/>
                <a:gd name="T5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1">
                  <a:moveTo>
                    <a:pt x="9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1" y="9"/>
                    <a:pt x="13" y="9"/>
                    <a:pt x="15" y="9"/>
                  </a:cubicBezTo>
                  <a:cubicBezTo>
                    <a:pt x="17" y="9"/>
                    <a:pt x="18" y="9"/>
                    <a:pt x="19" y="10"/>
                  </a:cubicBezTo>
                  <a:cubicBezTo>
                    <a:pt x="21" y="11"/>
                    <a:pt x="22" y="12"/>
                    <a:pt x="22" y="14"/>
                  </a:cubicBezTo>
                  <a:cubicBezTo>
                    <a:pt x="23" y="15"/>
                    <a:pt x="24" y="17"/>
                    <a:pt x="24" y="19"/>
                  </a:cubicBezTo>
                  <a:cubicBezTo>
                    <a:pt x="24" y="21"/>
                    <a:pt x="23" y="24"/>
                    <a:pt x="22" y="25"/>
                  </a:cubicBezTo>
                  <a:cubicBezTo>
                    <a:pt x="21" y="27"/>
                    <a:pt x="20" y="29"/>
                    <a:pt x="18" y="30"/>
                  </a:cubicBezTo>
                  <a:cubicBezTo>
                    <a:pt x="17" y="31"/>
                    <a:pt x="15" y="31"/>
                    <a:pt x="13" y="31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0"/>
                    <a:pt x="8" y="30"/>
                    <a:pt x="7" y="2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  <a:moveTo>
                    <a:pt x="9" y="1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6"/>
                    <a:pt x="9" y="27"/>
                  </a:cubicBezTo>
                  <a:cubicBezTo>
                    <a:pt x="10" y="28"/>
                    <a:pt x="10" y="28"/>
                    <a:pt x="11" y="29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6" y="28"/>
                    <a:pt x="16" y="26"/>
                  </a:cubicBezTo>
                  <a:cubicBezTo>
                    <a:pt x="17" y="25"/>
                    <a:pt x="17" y="23"/>
                    <a:pt x="17" y="19"/>
                  </a:cubicBezTo>
                  <a:cubicBezTo>
                    <a:pt x="17" y="16"/>
                    <a:pt x="16" y="14"/>
                    <a:pt x="16" y="13"/>
                  </a:cubicBezTo>
                  <a:cubicBezTo>
                    <a:pt x="15" y="12"/>
                    <a:pt x="14" y="11"/>
                    <a:pt x="13" y="11"/>
                  </a:cubicBezTo>
                  <a:cubicBezTo>
                    <a:pt x="12" y="11"/>
                    <a:pt x="11" y="12"/>
                    <a:pt x="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65"/>
            <p:cNvSpPr>
              <a:spLocks noEditPoints="1"/>
            </p:cNvSpPr>
            <p:nvPr/>
          </p:nvSpPr>
          <p:spPr bwMode="auto">
            <a:xfrm>
              <a:off x="1041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6"/>
            <p:cNvSpPr/>
            <p:nvPr/>
          </p:nvSpPr>
          <p:spPr bwMode="auto">
            <a:xfrm>
              <a:off x="1072" y="2799"/>
              <a:ext cx="26" cy="74"/>
            </a:xfrm>
            <a:custGeom>
              <a:avLst/>
              <a:gdLst>
                <a:gd name="T0" fmla="*/ 9 w 11"/>
                <a:gd name="T1" fmla="*/ 0 h 31"/>
                <a:gd name="T2" fmla="*/ 9 w 11"/>
                <a:gd name="T3" fmla="*/ 26 h 31"/>
                <a:gd name="T4" fmla="*/ 9 w 11"/>
                <a:gd name="T5" fmla="*/ 29 h 31"/>
                <a:gd name="T6" fmla="*/ 11 w 11"/>
                <a:gd name="T7" fmla="*/ 30 h 31"/>
                <a:gd name="T8" fmla="*/ 11 w 11"/>
                <a:gd name="T9" fmla="*/ 31 h 31"/>
                <a:gd name="T10" fmla="*/ 0 w 11"/>
                <a:gd name="T11" fmla="*/ 31 h 31"/>
                <a:gd name="T12" fmla="*/ 0 w 11"/>
                <a:gd name="T13" fmla="*/ 30 h 31"/>
                <a:gd name="T14" fmla="*/ 2 w 11"/>
                <a:gd name="T15" fmla="*/ 29 h 31"/>
                <a:gd name="T16" fmla="*/ 2 w 11"/>
                <a:gd name="T17" fmla="*/ 26 h 31"/>
                <a:gd name="T18" fmla="*/ 2 w 11"/>
                <a:gd name="T19" fmla="*/ 4 h 31"/>
                <a:gd name="T20" fmla="*/ 2 w 11"/>
                <a:gd name="T21" fmla="*/ 1 h 31"/>
                <a:gd name="T22" fmla="*/ 0 w 11"/>
                <a:gd name="T23" fmla="*/ 0 h 31"/>
                <a:gd name="T24" fmla="*/ 0 w 11"/>
                <a:gd name="T25" fmla="*/ 0 h 31"/>
                <a:gd name="T26" fmla="*/ 9 w 11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9" y="0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7"/>
            <p:cNvSpPr>
              <a:spLocks noEditPoints="1"/>
            </p:cNvSpPr>
            <p:nvPr/>
          </p:nvSpPr>
          <p:spPr bwMode="auto">
            <a:xfrm>
              <a:off x="1103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8"/>
            <p:cNvSpPr/>
            <p:nvPr/>
          </p:nvSpPr>
          <p:spPr bwMode="auto">
            <a:xfrm>
              <a:off x="113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69"/>
            <p:cNvSpPr/>
            <p:nvPr/>
          </p:nvSpPr>
          <p:spPr bwMode="auto">
            <a:xfrm>
              <a:off x="1169" y="2821"/>
              <a:ext cx="52" cy="76"/>
            </a:xfrm>
            <a:custGeom>
              <a:avLst/>
              <a:gdLst>
                <a:gd name="T0" fmla="*/ 11 w 22"/>
                <a:gd name="T1" fmla="*/ 23 h 32"/>
                <a:gd name="T2" fmla="*/ 4 w 22"/>
                <a:gd name="T3" fmla="*/ 7 h 32"/>
                <a:gd name="T4" fmla="*/ 2 w 22"/>
                <a:gd name="T5" fmla="*/ 2 h 32"/>
                <a:gd name="T6" fmla="*/ 0 w 22"/>
                <a:gd name="T7" fmla="*/ 1 h 32"/>
                <a:gd name="T8" fmla="*/ 0 w 22"/>
                <a:gd name="T9" fmla="*/ 0 h 32"/>
                <a:gd name="T10" fmla="*/ 11 w 22"/>
                <a:gd name="T11" fmla="*/ 0 h 32"/>
                <a:gd name="T12" fmla="*/ 11 w 22"/>
                <a:gd name="T13" fmla="*/ 1 h 32"/>
                <a:gd name="T14" fmla="*/ 10 w 22"/>
                <a:gd name="T15" fmla="*/ 1 h 32"/>
                <a:gd name="T16" fmla="*/ 9 w 22"/>
                <a:gd name="T17" fmla="*/ 2 h 32"/>
                <a:gd name="T18" fmla="*/ 10 w 22"/>
                <a:gd name="T19" fmla="*/ 6 h 32"/>
                <a:gd name="T20" fmla="*/ 14 w 22"/>
                <a:gd name="T21" fmla="*/ 14 h 32"/>
                <a:gd name="T22" fmla="*/ 16 w 22"/>
                <a:gd name="T23" fmla="*/ 8 h 32"/>
                <a:gd name="T24" fmla="*/ 18 w 22"/>
                <a:gd name="T25" fmla="*/ 3 h 32"/>
                <a:gd name="T26" fmla="*/ 17 w 22"/>
                <a:gd name="T27" fmla="*/ 2 h 32"/>
                <a:gd name="T28" fmla="*/ 15 w 22"/>
                <a:gd name="T29" fmla="*/ 1 h 32"/>
                <a:gd name="T30" fmla="*/ 15 w 22"/>
                <a:gd name="T31" fmla="*/ 0 h 32"/>
                <a:gd name="T32" fmla="*/ 22 w 22"/>
                <a:gd name="T33" fmla="*/ 0 h 32"/>
                <a:gd name="T34" fmla="*/ 22 w 22"/>
                <a:gd name="T35" fmla="*/ 1 h 32"/>
                <a:gd name="T36" fmla="*/ 21 w 22"/>
                <a:gd name="T37" fmla="*/ 2 h 32"/>
                <a:gd name="T38" fmla="*/ 18 w 22"/>
                <a:gd name="T39" fmla="*/ 7 h 32"/>
                <a:gd name="T40" fmla="*/ 12 w 22"/>
                <a:gd name="T41" fmla="*/ 23 h 32"/>
                <a:gd name="T42" fmla="*/ 9 w 22"/>
                <a:gd name="T43" fmla="*/ 30 h 32"/>
                <a:gd name="T44" fmla="*/ 5 w 22"/>
                <a:gd name="T45" fmla="*/ 32 h 32"/>
                <a:gd name="T46" fmla="*/ 2 w 22"/>
                <a:gd name="T47" fmla="*/ 31 h 32"/>
                <a:gd name="T48" fmla="*/ 1 w 22"/>
                <a:gd name="T49" fmla="*/ 28 h 32"/>
                <a:gd name="T50" fmla="*/ 1 w 22"/>
                <a:gd name="T51" fmla="*/ 26 h 32"/>
                <a:gd name="T52" fmla="*/ 3 w 22"/>
                <a:gd name="T53" fmla="*/ 25 h 32"/>
                <a:gd name="T54" fmla="*/ 5 w 22"/>
                <a:gd name="T55" fmla="*/ 26 h 32"/>
                <a:gd name="T56" fmla="*/ 6 w 22"/>
                <a:gd name="T57" fmla="*/ 28 h 32"/>
                <a:gd name="T58" fmla="*/ 6 w 22"/>
                <a:gd name="T59" fmla="*/ 29 h 32"/>
                <a:gd name="T60" fmla="*/ 7 w 22"/>
                <a:gd name="T61" fmla="*/ 29 h 32"/>
                <a:gd name="T62" fmla="*/ 8 w 22"/>
                <a:gd name="T63" fmla="*/ 29 h 32"/>
                <a:gd name="T64" fmla="*/ 10 w 22"/>
                <a:gd name="T65" fmla="*/ 24 h 32"/>
                <a:gd name="T66" fmla="*/ 11 w 22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4"/>
                    <a:pt x="10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5"/>
                    <a:pt x="18" y="4"/>
                    <a:pt x="18" y="3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1"/>
                    <a:pt x="21" y="2"/>
                  </a:cubicBezTo>
                  <a:cubicBezTo>
                    <a:pt x="20" y="2"/>
                    <a:pt x="19" y="4"/>
                    <a:pt x="18" y="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6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1" y="30"/>
                    <a:pt x="1" y="29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5"/>
                    <a:pt x="5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9" y="28"/>
                    <a:pt x="9" y="27"/>
                    <a:pt x="10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70"/>
            <p:cNvSpPr>
              <a:spLocks noEditPoints="1"/>
            </p:cNvSpPr>
            <p:nvPr/>
          </p:nvSpPr>
          <p:spPr bwMode="auto">
            <a:xfrm>
              <a:off x="1256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7 w 20"/>
                <a:gd name="T27" fmla="*/ 6 h 22"/>
                <a:gd name="T28" fmla="*/ 6 w 20"/>
                <a:gd name="T29" fmla="*/ 8 h 22"/>
                <a:gd name="T30" fmla="*/ 4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20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4" y="1"/>
                    <a:pt x="5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2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71"/>
            <p:cNvSpPr/>
            <p:nvPr/>
          </p:nvSpPr>
          <p:spPr bwMode="auto">
            <a:xfrm>
              <a:off x="1311" y="2821"/>
              <a:ext cx="54" cy="52"/>
            </a:xfrm>
            <a:custGeom>
              <a:avLst/>
              <a:gdLst>
                <a:gd name="T0" fmla="*/ 8 w 23"/>
                <a:gd name="T1" fmla="*/ 0 h 22"/>
                <a:gd name="T2" fmla="*/ 8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8 w 23"/>
                <a:gd name="T9" fmla="*/ 1 h 22"/>
                <a:gd name="T10" fmla="*/ 20 w 23"/>
                <a:gd name="T11" fmla="*/ 4 h 22"/>
                <a:gd name="T12" fmla="*/ 20 w 23"/>
                <a:gd name="T13" fmla="*/ 9 h 22"/>
                <a:gd name="T14" fmla="*/ 20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8 w 23"/>
                <a:gd name="T39" fmla="*/ 6 h 22"/>
                <a:gd name="T40" fmla="*/ 8 w 23"/>
                <a:gd name="T41" fmla="*/ 17 h 22"/>
                <a:gd name="T42" fmla="*/ 9 w 23"/>
                <a:gd name="T43" fmla="*/ 20 h 22"/>
                <a:gd name="T44" fmla="*/ 10 w 23"/>
                <a:gd name="T45" fmla="*/ 21 h 22"/>
                <a:gd name="T46" fmla="*/ 10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8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8" y="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0" y="4"/>
                    <a:pt x="20" y="6"/>
                    <a:pt x="20" y="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0" y="4"/>
                    <a:pt x="8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72"/>
            <p:cNvSpPr>
              <a:spLocks noEditPoints="1"/>
            </p:cNvSpPr>
            <p:nvPr/>
          </p:nvSpPr>
          <p:spPr bwMode="auto">
            <a:xfrm>
              <a:off x="1372" y="2799"/>
              <a:ext cx="55" cy="74"/>
            </a:xfrm>
            <a:custGeom>
              <a:avLst/>
              <a:gdLst>
                <a:gd name="T0" fmla="*/ 21 w 23"/>
                <a:gd name="T1" fmla="*/ 0 h 31"/>
                <a:gd name="T2" fmla="*/ 21 w 23"/>
                <a:gd name="T3" fmla="*/ 24 h 31"/>
                <a:gd name="T4" fmla="*/ 21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2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1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9 w 23"/>
                <a:gd name="T51" fmla="*/ 11 h 31"/>
                <a:gd name="T52" fmla="*/ 7 w 23"/>
                <a:gd name="T53" fmla="*/ 14 h 31"/>
                <a:gd name="T54" fmla="*/ 7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1" y="0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6" y="31"/>
                    <a:pt x="4" y="30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1" y="0"/>
                  </a:lnTo>
                  <a:close/>
                  <a:moveTo>
                    <a:pt x="14" y="14"/>
                  </a:moveTo>
                  <a:cubicBezTo>
                    <a:pt x="13" y="12"/>
                    <a:pt x="12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7" y="17"/>
                    <a:pt x="7" y="19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8" y="27"/>
                    <a:pt x="8" y="28"/>
                    <a:pt x="9" y="28"/>
                  </a:cubicBezTo>
                  <a:cubicBezTo>
                    <a:pt x="9" y="28"/>
                    <a:pt x="10" y="29"/>
                    <a:pt x="10" y="29"/>
                  </a:cubicBezTo>
                  <a:cubicBezTo>
                    <a:pt x="12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73"/>
            <p:cNvSpPr/>
            <p:nvPr/>
          </p:nvSpPr>
          <p:spPr bwMode="auto">
            <a:xfrm>
              <a:off x="1460" y="2799"/>
              <a:ext cx="38" cy="74"/>
            </a:xfrm>
            <a:custGeom>
              <a:avLst/>
              <a:gdLst>
                <a:gd name="T0" fmla="*/ 16 w 16"/>
                <a:gd name="T1" fmla="*/ 30 h 31"/>
                <a:gd name="T2" fmla="*/ 16 w 16"/>
                <a:gd name="T3" fmla="*/ 31 h 31"/>
                <a:gd name="T4" fmla="*/ 0 w 16"/>
                <a:gd name="T5" fmla="*/ 31 h 31"/>
                <a:gd name="T6" fmla="*/ 0 w 16"/>
                <a:gd name="T7" fmla="*/ 30 h 31"/>
                <a:gd name="T8" fmla="*/ 1 w 16"/>
                <a:gd name="T9" fmla="*/ 30 h 31"/>
                <a:gd name="T10" fmla="*/ 3 w 16"/>
                <a:gd name="T11" fmla="*/ 29 h 31"/>
                <a:gd name="T12" fmla="*/ 4 w 16"/>
                <a:gd name="T13" fmla="*/ 28 h 31"/>
                <a:gd name="T14" fmla="*/ 4 w 16"/>
                <a:gd name="T15" fmla="*/ 25 h 31"/>
                <a:gd name="T16" fmla="*/ 4 w 16"/>
                <a:gd name="T17" fmla="*/ 5 h 31"/>
                <a:gd name="T18" fmla="*/ 4 w 16"/>
                <a:gd name="T19" fmla="*/ 2 h 31"/>
                <a:gd name="T20" fmla="*/ 3 w 16"/>
                <a:gd name="T21" fmla="*/ 1 h 31"/>
                <a:gd name="T22" fmla="*/ 1 w 16"/>
                <a:gd name="T23" fmla="*/ 0 h 31"/>
                <a:gd name="T24" fmla="*/ 0 w 16"/>
                <a:gd name="T25" fmla="*/ 0 h 31"/>
                <a:gd name="T26" fmla="*/ 0 w 16"/>
                <a:gd name="T27" fmla="*/ 0 h 31"/>
                <a:gd name="T28" fmla="*/ 16 w 16"/>
                <a:gd name="T29" fmla="*/ 0 h 31"/>
                <a:gd name="T30" fmla="*/ 16 w 16"/>
                <a:gd name="T31" fmla="*/ 0 h 31"/>
                <a:gd name="T32" fmla="*/ 15 w 16"/>
                <a:gd name="T33" fmla="*/ 0 h 31"/>
                <a:gd name="T34" fmla="*/ 13 w 16"/>
                <a:gd name="T35" fmla="*/ 1 h 31"/>
                <a:gd name="T36" fmla="*/ 12 w 16"/>
                <a:gd name="T37" fmla="*/ 2 h 31"/>
                <a:gd name="T38" fmla="*/ 12 w 16"/>
                <a:gd name="T39" fmla="*/ 5 h 31"/>
                <a:gd name="T40" fmla="*/ 12 w 16"/>
                <a:gd name="T41" fmla="*/ 25 h 31"/>
                <a:gd name="T42" fmla="*/ 12 w 16"/>
                <a:gd name="T43" fmla="*/ 28 h 31"/>
                <a:gd name="T44" fmla="*/ 13 w 16"/>
                <a:gd name="T45" fmla="*/ 29 h 31"/>
                <a:gd name="T46" fmla="*/ 15 w 16"/>
                <a:gd name="T47" fmla="*/ 30 h 31"/>
                <a:gd name="T48" fmla="*/ 16 w 16"/>
                <a:gd name="T4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1">
                  <a:moveTo>
                    <a:pt x="16" y="30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74"/>
            <p:cNvSpPr/>
            <p:nvPr/>
          </p:nvSpPr>
          <p:spPr bwMode="auto">
            <a:xfrm>
              <a:off x="1505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0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75"/>
            <p:cNvSpPr/>
            <p:nvPr/>
          </p:nvSpPr>
          <p:spPr bwMode="auto">
            <a:xfrm>
              <a:off x="1564" y="2802"/>
              <a:ext cx="36" cy="71"/>
            </a:xfrm>
            <a:custGeom>
              <a:avLst/>
              <a:gdLst>
                <a:gd name="T0" fmla="*/ 9 w 15"/>
                <a:gd name="T1" fmla="*/ 0 h 30"/>
                <a:gd name="T2" fmla="*/ 9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9 w 15"/>
                <a:gd name="T9" fmla="*/ 10 h 30"/>
                <a:gd name="T10" fmla="*/ 9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3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3" y="29"/>
                    <a:pt x="11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6"/>
            <p:cNvSpPr>
              <a:spLocks noEditPoints="1"/>
            </p:cNvSpPr>
            <p:nvPr/>
          </p:nvSpPr>
          <p:spPr bwMode="auto">
            <a:xfrm>
              <a:off x="1604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1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7"/>
            <p:cNvSpPr>
              <a:spLocks noEditPoints="1"/>
            </p:cNvSpPr>
            <p:nvPr/>
          </p:nvSpPr>
          <p:spPr bwMode="auto">
            <a:xfrm>
              <a:off x="1654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0 w 21"/>
                <a:gd name="T3" fmla="*/ 0 h 32"/>
                <a:gd name="T4" fmla="*/ 20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8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0 w 21"/>
                <a:gd name="T47" fmla="*/ 26 h 32"/>
                <a:gd name="T48" fmla="*/ 3 w 21"/>
                <a:gd name="T49" fmla="*/ 24 h 32"/>
                <a:gd name="T50" fmla="*/ 0 w 21"/>
                <a:gd name="T51" fmla="*/ 20 h 32"/>
                <a:gd name="T52" fmla="*/ 2 w 21"/>
                <a:gd name="T53" fmla="*/ 17 h 32"/>
                <a:gd name="T54" fmla="*/ 5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6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1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6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7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7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6" y="26"/>
                  </a:cubicBezTo>
                  <a:cubicBezTo>
                    <a:pt x="16" y="26"/>
                    <a:pt x="15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6" y="3"/>
                    <a:pt x="6" y="5"/>
                    <a:pt x="6" y="8"/>
                  </a:cubicBezTo>
                  <a:cubicBezTo>
                    <a:pt x="6" y="10"/>
                    <a:pt x="6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1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78"/>
            <p:cNvSpPr/>
            <p:nvPr/>
          </p:nvSpPr>
          <p:spPr bwMode="auto">
            <a:xfrm>
              <a:off x="170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2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2 w 19"/>
                <a:gd name="T47" fmla="*/ 17 h 22"/>
                <a:gd name="T48" fmla="*/ 2 w 19"/>
                <a:gd name="T49" fmla="*/ 5 h 22"/>
                <a:gd name="T50" fmla="*/ 2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1" y="4"/>
                    <a:pt x="11" y="5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10" y="20"/>
                    <a:pt x="10" y="21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79"/>
            <p:cNvSpPr>
              <a:spLocks noEditPoints="1"/>
            </p:cNvSpPr>
            <p:nvPr/>
          </p:nvSpPr>
          <p:spPr bwMode="auto">
            <a:xfrm>
              <a:off x="1756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8 w 12"/>
                <a:gd name="T31" fmla="*/ 1 h 32"/>
                <a:gd name="T32" fmla="*/ 10 w 12"/>
                <a:gd name="T33" fmla="*/ 3 h 32"/>
                <a:gd name="T34" fmla="*/ 8 w 12"/>
                <a:gd name="T35" fmla="*/ 6 h 32"/>
                <a:gd name="T36" fmla="*/ 6 w 12"/>
                <a:gd name="T37" fmla="*/ 7 h 32"/>
                <a:gd name="T38" fmla="*/ 3 w 12"/>
                <a:gd name="T39" fmla="*/ 6 h 32"/>
                <a:gd name="T40" fmla="*/ 2 w 12"/>
                <a:gd name="T41" fmla="*/ 3 h 32"/>
                <a:gd name="T42" fmla="*/ 3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8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80"/>
            <p:cNvSpPr/>
            <p:nvPr/>
          </p:nvSpPr>
          <p:spPr bwMode="auto">
            <a:xfrm>
              <a:off x="1786" y="2802"/>
              <a:ext cx="34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10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4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9 w 14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6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81"/>
            <p:cNvSpPr/>
            <p:nvPr/>
          </p:nvSpPr>
          <p:spPr bwMode="auto">
            <a:xfrm>
              <a:off x="1822" y="2821"/>
              <a:ext cx="54" cy="76"/>
            </a:xfrm>
            <a:custGeom>
              <a:avLst/>
              <a:gdLst>
                <a:gd name="T0" fmla="*/ 11 w 23"/>
                <a:gd name="T1" fmla="*/ 23 h 32"/>
                <a:gd name="T2" fmla="*/ 4 w 23"/>
                <a:gd name="T3" fmla="*/ 7 h 32"/>
                <a:gd name="T4" fmla="*/ 2 w 23"/>
                <a:gd name="T5" fmla="*/ 2 h 32"/>
                <a:gd name="T6" fmla="*/ 0 w 23"/>
                <a:gd name="T7" fmla="*/ 1 h 32"/>
                <a:gd name="T8" fmla="*/ 0 w 23"/>
                <a:gd name="T9" fmla="*/ 0 h 32"/>
                <a:gd name="T10" fmla="*/ 12 w 23"/>
                <a:gd name="T11" fmla="*/ 0 h 32"/>
                <a:gd name="T12" fmla="*/ 12 w 23"/>
                <a:gd name="T13" fmla="*/ 1 h 32"/>
                <a:gd name="T14" fmla="*/ 10 w 23"/>
                <a:gd name="T15" fmla="*/ 1 h 32"/>
                <a:gd name="T16" fmla="*/ 10 w 23"/>
                <a:gd name="T17" fmla="*/ 2 h 32"/>
                <a:gd name="T18" fmla="*/ 11 w 23"/>
                <a:gd name="T19" fmla="*/ 6 h 32"/>
                <a:gd name="T20" fmla="*/ 14 w 23"/>
                <a:gd name="T21" fmla="*/ 14 h 32"/>
                <a:gd name="T22" fmla="*/ 17 w 23"/>
                <a:gd name="T23" fmla="*/ 8 h 32"/>
                <a:gd name="T24" fmla="*/ 18 w 23"/>
                <a:gd name="T25" fmla="*/ 3 h 32"/>
                <a:gd name="T26" fmla="*/ 18 w 23"/>
                <a:gd name="T27" fmla="*/ 2 h 32"/>
                <a:gd name="T28" fmla="*/ 16 w 23"/>
                <a:gd name="T29" fmla="*/ 1 h 32"/>
                <a:gd name="T30" fmla="*/ 16 w 23"/>
                <a:gd name="T31" fmla="*/ 0 h 32"/>
                <a:gd name="T32" fmla="*/ 23 w 23"/>
                <a:gd name="T33" fmla="*/ 0 h 32"/>
                <a:gd name="T34" fmla="*/ 23 w 23"/>
                <a:gd name="T35" fmla="*/ 1 h 32"/>
                <a:gd name="T36" fmla="*/ 21 w 23"/>
                <a:gd name="T37" fmla="*/ 2 h 32"/>
                <a:gd name="T38" fmla="*/ 19 w 23"/>
                <a:gd name="T39" fmla="*/ 7 h 32"/>
                <a:gd name="T40" fmla="*/ 13 w 23"/>
                <a:gd name="T41" fmla="*/ 23 h 32"/>
                <a:gd name="T42" fmla="*/ 9 w 23"/>
                <a:gd name="T43" fmla="*/ 30 h 32"/>
                <a:gd name="T44" fmla="*/ 5 w 23"/>
                <a:gd name="T45" fmla="*/ 32 h 32"/>
                <a:gd name="T46" fmla="*/ 2 w 23"/>
                <a:gd name="T47" fmla="*/ 31 h 32"/>
                <a:gd name="T48" fmla="*/ 1 w 23"/>
                <a:gd name="T49" fmla="*/ 28 h 32"/>
                <a:gd name="T50" fmla="*/ 2 w 23"/>
                <a:gd name="T51" fmla="*/ 26 h 32"/>
                <a:gd name="T52" fmla="*/ 4 w 23"/>
                <a:gd name="T53" fmla="*/ 25 h 32"/>
                <a:gd name="T54" fmla="*/ 6 w 23"/>
                <a:gd name="T55" fmla="*/ 26 h 32"/>
                <a:gd name="T56" fmla="*/ 7 w 23"/>
                <a:gd name="T57" fmla="*/ 28 h 32"/>
                <a:gd name="T58" fmla="*/ 7 w 23"/>
                <a:gd name="T59" fmla="*/ 29 h 32"/>
                <a:gd name="T60" fmla="*/ 7 w 23"/>
                <a:gd name="T61" fmla="*/ 29 h 32"/>
                <a:gd name="T62" fmla="*/ 9 w 23"/>
                <a:gd name="T63" fmla="*/ 29 h 32"/>
                <a:gd name="T64" fmla="*/ 11 w 23"/>
                <a:gd name="T65" fmla="*/ 24 h 32"/>
                <a:gd name="T66" fmla="*/ 11 w 23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4"/>
                    <a:pt x="19" y="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7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2" y="30"/>
                    <a:pt x="1" y="29"/>
                    <a:pt x="1" y="28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5" y="25"/>
                    <a:pt x="5" y="25"/>
                    <a:pt x="6" y="26"/>
                  </a:cubicBezTo>
                  <a:cubicBezTo>
                    <a:pt x="6" y="26"/>
                    <a:pt x="7" y="27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28"/>
                    <a:pt x="10" y="27"/>
                    <a:pt x="11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2673631" y="3760560"/>
            <a:ext cx="6309974" cy="738334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8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7.png"/><Relationship Id="rId7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tags" Target="../tags/tag3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/>
              <a:t>汽车车身电子技术</a:t>
            </a:r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915160" y="2072640"/>
            <a:ext cx="9101455" cy="2316480"/>
          </a:xfrm>
        </p:spPr>
        <p:txBody>
          <a:bodyPr/>
          <a:lstStyle/>
          <a:p>
            <a:r>
              <a:rPr kumimoji="1" lang="zh-CN" altLang="en-US"/>
              <a:t>模块七 车载娱乐系统设定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79" name="图片 187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3890" y="904240"/>
            <a:ext cx="6910705" cy="57950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倒车影像系统功能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91" name="图片 189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835" y="2172335"/>
            <a:ext cx="6704965" cy="3799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全景影像功能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92" name="图片 189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50185" y="2069465"/>
            <a:ext cx="7505065" cy="4229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自动泊车示意图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93" name="图片 189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3195" y="1356995"/>
            <a:ext cx="4894580" cy="5501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控制面板示意图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94" name="图片 189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5360" y="2182495"/>
            <a:ext cx="8235315" cy="34810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3" name="图片 194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2235" y="1692910"/>
            <a:ext cx="7715250" cy="4347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23" name="图片 28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77770" y="1642110"/>
            <a:ext cx="6640830" cy="409638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243455" y="5981065"/>
            <a:ext cx="7421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系统设置主界面</a:t>
            </a:r>
            <a:endParaRPr lang="zh-CN">
              <a:ea typeface="微软雅黑" panose="020B0503020204020204" charset="-122"/>
              <a:sym typeface="+mn-ea"/>
            </a:endParaRPr>
          </a:p>
          <a:p>
            <a:pPr lvl="0" indent="266700" algn="l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1-</a:t>
            </a:r>
            <a:r>
              <a:rPr lang="zh-CN">
                <a:ea typeface="微软雅黑" panose="020B0503020204020204" charset="-122"/>
                <a:sym typeface="+mn-ea"/>
              </a:rPr>
              <a:t>进入系统设置界面；2-进入视听设置界面；3-进入文件管理界面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视听设置界面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898" name="图片 189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2860" y="1685925"/>
            <a:ext cx="7065645" cy="3980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文件管理界面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899" name="图片 189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1145" y="1495425"/>
            <a:ext cx="7292975" cy="417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车辆设置主界面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00" name="图片 190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140" y="1613535"/>
            <a:ext cx="6649720" cy="3941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72181" y="1287294"/>
            <a:ext cx="2103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0" b="0" i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1" lang="zh-CN" altLang="en-US" sz="12000" b="0" i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0" y="1662430"/>
            <a:ext cx="9528810" cy="1732915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l"/>
              <a:r>
                <a:rPr kumimoji="1" lang="zh-CN" altLang="en-US" sz="5400" b="1">
                  <a:sym typeface="+mn-ea"/>
                </a:rPr>
                <a:t>任务1：北斗卫星导航系统加装及使用</a:t>
              </a:r>
              <a:endParaRPr kumimoji="1" lang="zh-CN" altLang="en-US" sz="5400" b="1">
                <a:sym typeface="+mn-ea"/>
              </a:endParaRPr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红旗E-HS3照明设置界面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01" name="图片 19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3070" y="1791335"/>
            <a:ext cx="6877050" cy="38938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红旗E-HS3舒适设置界面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02" name="图片 19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87345" y="1682115"/>
            <a:ext cx="7282180" cy="4112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红旗E-HS3辅助设置界面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03" name="图片 190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9890" y="1821815"/>
            <a:ext cx="6735445" cy="3833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 红旗E-HS3行车记录仪设置界面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04" name="图片 190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93060" y="1764030"/>
            <a:ext cx="6901180" cy="3948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红旗E-HS3抬头显示设置界面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05" name="图片 190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09850" y="1738630"/>
            <a:ext cx="6972300" cy="3998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红旗E-HS3收音机界面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06" name="图片 19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4960" y="1654175"/>
            <a:ext cx="6650990" cy="41478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红旗E-HS3音乐播放界面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2836" name="图片 283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3640" y="1560830"/>
            <a:ext cx="7035165" cy="43554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 红旗E-HS3蓝牙电话界面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23" name="图片 19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6855" y="1687195"/>
            <a:ext cx="6764655" cy="4184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红旗E-HS3音响系统功能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3455" y="5981065"/>
            <a:ext cx="7421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ctr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红旗E-HS3蓝牙电话来电提示界面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  <p:pic>
        <p:nvPicPr>
          <p:cNvPr id="1929" name="图片 192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1950" y="1759585"/>
            <a:ext cx="6586855" cy="4113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任务1.1：加装北斗卫星导航系统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275" y="1384935"/>
            <a:ext cx="108946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eaLnBrk="0" hangingPunc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美国的全球定位系统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(Global Positioning System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GPS)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、俄罗斯的全球卫星导航系统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(Global Navigation Satellite System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GLONASS)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、中国的北斗卫星导航系统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(Beidou Navigation Satellite System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BDS)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与欧盟的伽利略卫星导航系统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(Galileo Satellite Navigation System)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并称为全球四大导航卫星系统。</a:t>
            </a:r>
            <a:endParaRPr kumimoji="1"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676275" y="820420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SzPct val="100000"/>
              <a:buFont typeface="Wingdings" panose="05000000000000000000" charset="0"/>
              <a:buChar char="p"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全球四大导航卫星系统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6785" y="3937635"/>
            <a:ext cx="2668270" cy="1998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7305" t="7858" r="19295" b="8395"/>
          <a:stretch>
            <a:fillRect/>
          </a:stretch>
        </p:blipFill>
        <p:spPr>
          <a:xfrm>
            <a:off x="3894455" y="4015105"/>
            <a:ext cx="2025650" cy="2007235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67450" y="3992880"/>
            <a:ext cx="2112645" cy="2112645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65540" y="3985260"/>
            <a:ext cx="2140585" cy="21494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任务1.1：加装北斗卫星导航系统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676275" y="820420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SzPct val="100000"/>
              <a:buFont typeface="Wingdings" panose="05000000000000000000" charset="0"/>
              <a:buChar char="p"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导航系统定位原理及系统组成布置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16" name="图片 6" descr="0918"/>
          <p:cNvPicPr>
            <a:picLocks noChangeAspect="1"/>
          </p:cNvPicPr>
          <p:nvPr/>
        </p:nvPicPr>
        <p:blipFill>
          <a:blip r:embed="rId1"/>
          <a:srcRect l="7538" r="11360"/>
          <a:stretch>
            <a:fillRect/>
          </a:stretch>
        </p:blipFill>
        <p:spPr>
          <a:xfrm>
            <a:off x="481965" y="2029460"/>
            <a:ext cx="4621530" cy="3773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7" name="图片 7" descr="09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1340" y="2461260"/>
            <a:ext cx="6176645" cy="3341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任务1.1：加装北斗卫星导航系统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676275" y="820420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SzPct val="100000"/>
              <a:buFont typeface="Wingdings" panose="05000000000000000000" charset="0"/>
              <a:buChar char="p"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导航功能使用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1851" name="图片 21185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5460" y="1579880"/>
            <a:ext cx="8162290" cy="4476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83030" y="6155690"/>
            <a:ext cx="9638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微软雅黑" panose="020B0503020204020204" charset="-122"/>
              </a:rPr>
              <a:t>①主菜单</a:t>
            </a:r>
            <a:r>
              <a:rPr lang="en-US" altLang="zh-CN" b="0">
                <a:ea typeface="微软雅黑" panose="020B0503020204020204" charset="-122"/>
              </a:rPr>
              <a:t>  </a:t>
            </a:r>
            <a:r>
              <a:rPr lang="zh-CN" b="0">
                <a:ea typeface="微软雅黑" panose="020B0503020204020204" charset="-122"/>
              </a:rPr>
              <a:t>②当前位置</a:t>
            </a:r>
            <a:r>
              <a:rPr lang="en-US" altLang="zh-CN" b="0">
                <a:ea typeface="微软雅黑" panose="020B0503020204020204" charset="-122"/>
              </a:rPr>
              <a:t>  </a:t>
            </a:r>
            <a:r>
              <a:rPr lang="zh-CN" b="0">
                <a:ea typeface="微软雅黑" panose="020B0503020204020204" charset="-122"/>
              </a:rPr>
              <a:t>③状态栏</a:t>
            </a:r>
            <a:r>
              <a:rPr lang="en-US" altLang="zh-CN" b="0">
                <a:ea typeface="微软雅黑" panose="020B0503020204020204" charset="-122"/>
              </a:rPr>
              <a:t>  </a:t>
            </a:r>
            <a:r>
              <a:rPr lang="zh-CN" b="0">
                <a:ea typeface="微软雅黑" panose="020B0503020204020204" charset="-122"/>
              </a:rPr>
              <a:t>④返回</a:t>
            </a:r>
            <a:r>
              <a:rPr lang="en-US" altLang="zh-CN" b="0">
                <a:ea typeface="微软雅黑" panose="020B0503020204020204" charset="-122"/>
              </a:rPr>
              <a:t>  </a:t>
            </a:r>
            <a:r>
              <a:rPr lang="zh-CN" b="0">
                <a:ea typeface="微软雅黑" panose="020B0503020204020204" charset="-122"/>
              </a:rPr>
              <a:t>⑤路况开关</a:t>
            </a:r>
            <a:r>
              <a:rPr lang="en-US" altLang="zh-CN" b="0">
                <a:ea typeface="微软雅黑" panose="020B0503020204020204" charset="-122"/>
              </a:rPr>
              <a:t>  </a:t>
            </a:r>
            <a:r>
              <a:rPr lang="zh-CN" b="0">
                <a:ea typeface="微软雅黑" panose="020B0503020204020204" charset="-122"/>
              </a:rPr>
              <a:t>⑥视图模式</a:t>
            </a:r>
            <a:r>
              <a:rPr lang="en-US" altLang="zh-CN" b="0">
                <a:ea typeface="微软雅黑" panose="020B0503020204020204" charset="-122"/>
              </a:rPr>
              <a:t>  </a:t>
            </a:r>
            <a:r>
              <a:rPr lang="zh-CN" b="0">
                <a:ea typeface="微软雅黑" panose="020B0503020204020204" charset="-122"/>
              </a:rPr>
              <a:t>⑦比例尺</a:t>
            </a:r>
            <a:r>
              <a:rPr lang="en-US" altLang="zh-CN" b="0">
                <a:ea typeface="微软雅黑" panose="020B0503020204020204" charset="-122"/>
              </a:rPr>
              <a:t>  </a:t>
            </a:r>
            <a:r>
              <a:rPr lang="zh-CN" b="0">
                <a:ea typeface="微软雅黑" panose="020B0503020204020204" charset="-122"/>
              </a:rPr>
              <a:t>⑧目的地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任务1.1：加装北斗卫星导航系统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676275" y="820420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SzPct val="100000"/>
              <a:buFont typeface="Wingdings" panose="05000000000000000000" charset="0"/>
              <a:buChar char="p"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导航模式界面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1852" name="图片 21185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6515" y="1341120"/>
            <a:ext cx="7380605" cy="4546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85340" y="5803900"/>
            <a:ext cx="88049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l" fontAlgn="auto">
              <a:lnSpc>
                <a:spcPct val="150000"/>
              </a:lnSpc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①下个路口距离和道路名称</a:t>
            </a:r>
            <a:r>
              <a:rPr lang="zh-CN">
                <a:ea typeface="微软雅黑" panose="020B0503020204020204" charset="-122"/>
                <a:sym typeface="+mn-ea"/>
              </a:rPr>
              <a:t> </a:t>
            </a:r>
            <a:r>
              <a:rPr lang="en-US" altLang="zh-CN">
                <a:ea typeface="微软雅黑" panose="020B0503020204020204" charset="-122"/>
                <a:sym typeface="+mn-ea"/>
              </a:rPr>
              <a:t>   </a:t>
            </a:r>
            <a:r>
              <a:rPr lang="zh-CN">
                <a:ea typeface="微软雅黑" panose="020B0503020204020204" charset="-122"/>
                <a:sym typeface="+mn-ea"/>
              </a:rPr>
              <a:t> </a:t>
            </a:r>
            <a:r>
              <a:rPr lang="zh-CN">
                <a:ea typeface="微软雅黑" panose="020B0503020204020204" charset="-122"/>
                <a:sym typeface="+mn-ea"/>
              </a:rPr>
              <a:t>②车道信息</a:t>
            </a:r>
            <a:r>
              <a:rPr lang="en-US" altLang="zh-CN">
                <a:ea typeface="微软雅黑" panose="020B0503020204020204" charset="-122"/>
                <a:sym typeface="+mn-ea"/>
              </a:rPr>
              <a:t> </a:t>
            </a:r>
            <a:r>
              <a:rPr lang="zh-CN">
                <a:ea typeface="微软雅黑" panose="020B0503020204020204" charset="-122"/>
                <a:sym typeface="+mn-ea"/>
              </a:rPr>
              <a:t> </a:t>
            </a:r>
            <a:r>
              <a:rPr lang="en-US" alt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 </a:t>
            </a:r>
            <a:r>
              <a:rPr lang="zh-CN">
                <a:ea typeface="微软雅黑" panose="020B0503020204020204" charset="-122"/>
                <a:sym typeface="+mn-ea"/>
              </a:rPr>
              <a:t>③导航状态栏</a:t>
            </a:r>
            <a:r>
              <a:rPr lang="zh-CN">
                <a:ea typeface="微软雅黑" panose="020B0503020204020204" charset="-122"/>
                <a:sym typeface="+mn-ea"/>
              </a:rPr>
              <a:t> </a:t>
            </a:r>
            <a:r>
              <a:rPr lang="en-US" altLang="zh-CN">
                <a:ea typeface="微软雅黑" panose="020B0503020204020204" charset="-122"/>
                <a:sym typeface="+mn-ea"/>
              </a:rPr>
              <a:t>   </a:t>
            </a:r>
            <a:r>
              <a:rPr lang="zh-CN">
                <a:ea typeface="微软雅黑" panose="020B0503020204020204" charset="-122"/>
                <a:sym typeface="+mn-ea"/>
              </a:rPr>
              <a:t> </a:t>
            </a:r>
            <a:r>
              <a:rPr lang="zh-CN">
                <a:ea typeface="微软雅黑" panose="020B0503020204020204" charset="-122"/>
                <a:sym typeface="+mn-ea"/>
              </a:rPr>
              <a:t>④前方道路名称</a:t>
            </a:r>
            <a:endParaRPr lang="zh-CN">
              <a:ea typeface="微软雅黑" panose="020B0503020204020204" charset="-122"/>
              <a:sym typeface="+mn-ea"/>
            </a:endParaRPr>
          </a:p>
          <a:p>
            <a:pPr lvl="0" indent="266700" algn="l" fontAlgn="auto">
              <a:lnSpc>
                <a:spcPct val="150000"/>
              </a:lnSpc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    ⑤鹰眼地图路况及进度</a:t>
            </a:r>
            <a:r>
              <a:rPr 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⑥鹰眼地图+全程概览</a:t>
            </a:r>
            <a:r>
              <a:rPr 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⑦剩余里程和时间</a:t>
            </a:r>
            <a:r>
              <a:rPr 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⑧转向箭头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任务1.1：加装北斗卫星导航系统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676275" y="820420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SzPct val="100000"/>
              <a:buFont typeface="Wingdings" panose="05000000000000000000" charset="0"/>
              <a:buChar char="p"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导航使用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61" name="图片 186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45130" y="1147445"/>
            <a:ext cx="7084695" cy="465645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761615" y="5803900"/>
            <a:ext cx="900239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l">
              <a:lnSpc>
                <a:spcPct val="150000"/>
              </a:lnSpc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①返回</a:t>
            </a:r>
            <a:r>
              <a:rPr lang="en-US" alt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②登录</a:t>
            </a:r>
            <a:r>
              <a:rPr lang="en-US" alt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③收藏夹</a:t>
            </a:r>
            <a:r>
              <a:rPr lang="en-US" alt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④离线数据</a:t>
            </a:r>
            <a:r>
              <a:rPr lang="en-US" alt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⑤设置</a:t>
            </a:r>
            <a:r>
              <a:rPr lang="en-US" alt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⑥我的爱车</a:t>
            </a:r>
            <a:r>
              <a:rPr lang="en-US" altLang="zh-CN">
                <a:ea typeface="微软雅黑" panose="020B0503020204020204" charset="-122"/>
                <a:sym typeface="+mn-ea"/>
              </a:rPr>
              <a:t>  </a:t>
            </a:r>
            <a:r>
              <a:rPr lang="zh-CN">
                <a:ea typeface="微软雅黑" panose="020B0503020204020204" charset="-122"/>
                <a:sym typeface="+mn-ea"/>
              </a:rPr>
              <a:t>⑦我的消息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音响系统组成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77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1407160"/>
            <a:ext cx="7534910" cy="466026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45820" y="6142990"/>
            <a:ext cx="11118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266700" algn="l">
              <a:buClrTx/>
              <a:buSzTx/>
              <a:buFontTx/>
            </a:pPr>
            <a:r>
              <a:rPr lang="zh-CN">
                <a:ea typeface="微软雅黑" panose="020B0503020204020204" charset="-122"/>
                <a:sym typeface="+mn-ea"/>
              </a:rPr>
              <a:t>①信息系统显示屏；②娱乐系统显示屏；③音响总成；④收音天线放大器；⑤T-BOX；⑥4G&amp;GPS天线；⑦USB接口；⑧LCD单元；⑨麦克风；⑩外置功放；</a:t>
            </a:r>
            <a:r>
              <a:rPr lang="zh-CN">
                <a:ea typeface="微软雅黑" panose="020B0503020204020204" charset="-122"/>
                <a:sym typeface="+mn-ea"/>
              </a:rPr>
              <a:t>⑪</a:t>
            </a:r>
            <a:r>
              <a:rPr lang="zh-CN">
                <a:ea typeface="微软雅黑" panose="020B0503020204020204" charset="-122"/>
                <a:sym typeface="+mn-ea"/>
              </a:rPr>
              <a:t>扬声器；</a:t>
            </a:r>
            <a:r>
              <a:rPr lang="zh-CN">
                <a:ea typeface="微软雅黑" panose="020B0503020204020204" charset="-122"/>
                <a:sym typeface="+mn-ea"/>
              </a:rPr>
              <a:t>⑫</a:t>
            </a:r>
            <a:r>
              <a:rPr lang="zh-CN">
                <a:ea typeface="微软雅黑" panose="020B0503020204020204" charset="-122"/>
                <a:sym typeface="+mn-ea"/>
              </a:rPr>
              <a:t>按键控制面板</a:t>
            </a:r>
            <a:endParaRPr lang="zh-CN"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30756"/>
            <a:ext cx="9189720" cy="604840"/>
          </a:xfrm>
        </p:spPr>
        <p:txBody>
          <a:bodyPr/>
          <a:lstStyle/>
          <a:p>
            <a:r>
              <a:rPr kumimoji="1" lang="zh-CN" altLang="en-US">
                <a:solidFill>
                  <a:schemeClr val="tx1"/>
                </a:solidFill>
              </a:rPr>
              <a:t>任务1.2：音响娱乐系统使用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408305" y="735965"/>
            <a:ext cx="6587490" cy="75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音响系统原理框图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7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" y="1607185"/>
            <a:ext cx="6594475" cy="445325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995795" y="1607185"/>
          <a:ext cx="4775200" cy="47104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130"/>
                <a:gridCol w="1052195"/>
                <a:gridCol w="889635"/>
                <a:gridCol w="1699895"/>
                <a:gridCol w="728345"/>
              </a:tblGrid>
              <a:tr h="5029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连接介质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信号类型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收音屏蔽线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音频信号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收音功能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普通线束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音频信号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蓝牙电话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双绞+屏蔽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语音识别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82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听歌识曲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普通线束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音频信号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E-Call/I-Call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LVDS屏蔽线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接收全景影像视频信号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⑤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LVDS屏蔽线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接收实景导航视频信号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⑥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LVDS屏蔽线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接收倒车影像视频信号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⑦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LVDS屏蔽线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接收人脸识别视频信号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⑧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LVDS屏蔽线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提供娱乐系统显示屏视频信号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⑨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LVDS屏蔽线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信息系统显示屏的双屏互动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⑩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LVDS屏蔽线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视频信号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驱动后排显示屏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mbria Math" panose="02040503050406030204" charset="0"/>
                          <a:cs typeface="Cambria Math" panose="02040503050406030204" charset="0"/>
                        </a:rPr>
                        <a:t>⑪</a:t>
                      </a:r>
                      <a:endParaRPr lang="en-US" altLang="en-US" sz="1200" b="0">
                        <a:latin typeface="Cambria Math" panose="02040503050406030204" charset="0"/>
                        <a:ea typeface="Cambria Math" panose="02040503050406030204" charset="0"/>
                        <a:cs typeface="Cambria Math" panose="020405030504060302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USB屏蔽线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USB数据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USB音乐/视频/图片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手机互联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82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手机充电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mbria Math" panose="02040503050406030204" charset="0"/>
                          <a:cs typeface="Cambria Math" panose="02040503050406030204" charset="0"/>
                        </a:rPr>
                        <a:t>⑫</a:t>
                      </a:r>
                      <a:endParaRPr lang="en-US" altLang="en-US" sz="1200" b="0">
                        <a:latin typeface="Cambria Math" panose="02040503050406030204" charset="0"/>
                        <a:ea typeface="Cambria Math" panose="02040503050406030204" charset="0"/>
                        <a:cs typeface="Cambria Math" panose="020405030504060302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普通线束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音频信号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驱动扬声器发声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双绞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mbria Math" panose="02040503050406030204" charset="0"/>
                          <a:cs typeface="Cambria Math" panose="02040503050406030204" charset="0"/>
                        </a:rPr>
                        <a:t>⑬</a:t>
                      </a:r>
                      <a:endParaRPr lang="en-US" altLang="en-US" sz="1200" b="0">
                        <a:latin typeface="Cambria Math" panose="02040503050406030204" charset="0"/>
                        <a:ea typeface="Cambria Math" panose="02040503050406030204" charset="0"/>
                        <a:cs typeface="Cambria Math" panose="020405030504060302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普通线束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电流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按键输入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根据架构确定通信方式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LIN信号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mbria Math" panose="02040503050406030204" charset="0"/>
                          <a:cs typeface="Cambria Math" panose="02040503050406030204" charset="0"/>
                        </a:rPr>
                        <a:t>⑭</a:t>
                      </a:r>
                      <a:endParaRPr lang="en-US" altLang="en-US" sz="1200" b="0">
                        <a:latin typeface="Cambria Math" panose="02040503050406030204" charset="0"/>
                        <a:ea typeface="Cambria Math" panose="02040503050406030204" charset="0"/>
                        <a:cs typeface="Cambria Math" panose="020405030504060302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普通线束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网络通信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CAN和以太网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双绞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2483,&quot;width&quot;:3315}"/>
</p:tagLst>
</file>

<file path=ppt/tags/tag2.xml><?xml version="1.0" encoding="utf-8"?>
<p:tagLst xmlns:p="http://schemas.openxmlformats.org/presentationml/2006/main">
  <p:tag name="KSO_WM_UNIT_PLACING_PICTURE_USER_VIEWPORT" val="{&quot;height&quot;:2494,&quot;width&quot;:2517}"/>
</p:tagLst>
</file>

<file path=ppt/tags/tag3.xml><?xml version="1.0" encoding="utf-8"?>
<p:tagLst xmlns:p="http://schemas.openxmlformats.org/presentationml/2006/main">
  <p:tag name="KSO_WM_UNIT_PLACING_PICTURE_USER_VIEWPORT" val="{&quot;height&quot;:2625,&quot;width&quot;:2625}"/>
</p:tagLst>
</file>

<file path=ppt/tags/tag4.xml><?xml version="1.0" encoding="utf-8"?>
<p:tagLst xmlns:p="http://schemas.openxmlformats.org/presentationml/2006/main">
  <p:tag name="KSO_WM_UNIT_PLACING_PICTURE_USER_VIEWPORT" val="{&quot;height&quot;:2671,&quot;width&quot;:2660}"/>
</p:tagLst>
</file>

<file path=ppt/tags/tag5.xml><?xml version="1.0" encoding="utf-8"?>
<p:tagLst xmlns:p="http://schemas.openxmlformats.org/presentationml/2006/main">
  <p:tag name="KSO_WM_UNIT_TABLE_BEAUTIFY" val="smartTable{104f9aea-1f18-4ba8-b557-b656cb9edd1b}"/>
  <p:tag name="TABLE_ENDDRAG_ORIGIN_RECT" val="376*331"/>
  <p:tag name="TABLE_ENDDRAG_RECT" val="550*126*376*33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主题</Template>
  <TotalTime>0</TotalTime>
  <Words>1753</Words>
  <Application>WPS 演示</Application>
  <PresentationFormat>宽屏</PresentationFormat>
  <Paragraphs>350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</vt:lpstr>
      <vt:lpstr>Wingdings</vt:lpstr>
      <vt:lpstr>Cambria Math</vt:lpstr>
      <vt:lpstr>Arial Unicode MS</vt:lpstr>
      <vt:lpstr>等线</vt:lpstr>
      <vt:lpstr>Office 主题</vt:lpstr>
      <vt:lpstr>模块七 车载娱乐系统设定</vt:lpstr>
      <vt:lpstr>PowerPoint 演示文稿</vt:lpstr>
      <vt:lpstr>任务1.1：加装北斗卫星导航系统</vt:lpstr>
      <vt:lpstr>任务1.1：加装北斗卫星导航系统</vt:lpstr>
      <vt:lpstr>任务1.1：加装北斗卫星导航系统</vt:lpstr>
      <vt:lpstr>任务1.1：加装北斗卫星导航系统</vt:lpstr>
      <vt:lpstr>任务1.1：加装北斗卫星导航系统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任务1.2：音响娱乐系统使用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孙乐春</cp:lastModifiedBy>
  <cp:revision>36</cp:revision>
  <dcterms:created xsi:type="dcterms:W3CDTF">2020-12-30T01:48:00Z</dcterms:created>
  <dcterms:modified xsi:type="dcterms:W3CDTF">2021-11-24T05:42:40Z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334B92C7F37B4F4E86688A78AE2F0173</vt:lpwstr>
  </property>
</Properties>
</file>